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19" r:id="rId4"/>
    <p:sldMasterId id="2147484321" r:id="rId5"/>
  </p:sldMasterIdLst>
  <p:notesMasterIdLst>
    <p:notesMasterId r:id="rId7"/>
  </p:notesMasterIdLst>
  <p:handoutMasterIdLst>
    <p:handoutMasterId r:id="rId8"/>
  </p:handoutMasterIdLst>
  <p:sldIdLst>
    <p:sldId id="259" r:id="rId6"/>
  </p:sldIdLst>
  <p:sldSz cx="36576000" cy="27432000"/>
  <p:notesSz cx="6858000" cy="9144000"/>
  <p:defaultTextStyle>
    <a:defPPr>
      <a:defRPr lang="ru-RU"/>
    </a:defPPr>
    <a:lvl1pPr marL="0" algn="l" defTabSz="4094009" rtl="0" eaLnBrk="1" latinLnBrk="0" hangingPunct="1">
      <a:defRPr sz="8060" kern="1200">
        <a:solidFill>
          <a:schemeClr val="tx1"/>
        </a:solidFill>
        <a:latin typeface="+mn-lt"/>
        <a:ea typeface="+mn-ea"/>
        <a:cs typeface="+mn-cs"/>
      </a:defRPr>
    </a:lvl1pPr>
    <a:lvl2pPr marL="2047006" algn="l" defTabSz="4094009" rtl="0" eaLnBrk="1" latinLnBrk="0" hangingPunct="1">
      <a:defRPr sz="8060" kern="1200">
        <a:solidFill>
          <a:schemeClr val="tx1"/>
        </a:solidFill>
        <a:latin typeface="+mn-lt"/>
        <a:ea typeface="+mn-ea"/>
        <a:cs typeface="+mn-cs"/>
      </a:defRPr>
    </a:lvl2pPr>
    <a:lvl3pPr marL="4094009" algn="l" defTabSz="4094009" rtl="0" eaLnBrk="1" latinLnBrk="0" hangingPunct="1">
      <a:defRPr sz="8060" kern="1200">
        <a:solidFill>
          <a:schemeClr val="tx1"/>
        </a:solidFill>
        <a:latin typeface="+mn-lt"/>
        <a:ea typeface="+mn-ea"/>
        <a:cs typeface="+mn-cs"/>
      </a:defRPr>
    </a:lvl3pPr>
    <a:lvl4pPr marL="6141015" algn="l" defTabSz="4094009" rtl="0" eaLnBrk="1" latinLnBrk="0" hangingPunct="1">
      <a:defRPr sz="8060" kern="1200">
        <a:solidFill>
          <a:schemeClr val="tx1"/>
        </a:solidFill>
        <a:latin typeface="+mn-lt"/>
        <a:ea typeface="+mn-ea"/>
        <a:cs typeface="+mn-cs"/>
      </a:defRPr>
    </a:lvl4pPr>
    <a:lvl5pPr marL="8188019" algn="l" defTabSz="4094009" rtl="0" eaLnBrk="1" latinLnBrk="0" hangingPunct="1">
      <a:defRPr sz="8060" kern="1200">
        <a:solidFill>
          <a:schemeClr val="tx1"/>
        </a:solidFill>
        <a:latin typeface="+mn-lt"/>
        <a:ea typeface="+mn-ea"/>
        <a:cs typeface="+mn-cs"/>
      </a:defRPr>
    </a:lvl5pPr>
    <a:lvl6pPr marL="10235020" algn="l" defTabSz="4094009" rtl="0" eaLnBrk="1" latinLnBrk="0" hangingPunct="1">
      <a:defRPr sz="8060" kern="1200">
        <a:solidFill>
          <a:schemeClr val="tx1"/>
        </a:solidFill>
        <a:latin typeface="+mn-lt"/>
        <a:ea typeface="+mn-ea"/>
        <a:cs typeface="+mn-cs"/>
      </a:defRPr>
    </a:lvl6pPr>
    <a:lvl7pPr marL="12282024" algn="l" defTabSz="4094009" rtl="0" eaLnBrk="1" latinLnBrk="0" hangingPunct="1">
      <a:defRPr sz="8060" kern="1200">
        <a:solidFill>
          <a:schemeClr val="tx1"/>
        </a:solidFill>
        <a:latin typeface="+mn-lt"/>
        <a:ea typeface="+mn-ea"/>
        <a:cs typeface="+mn-cs"/>
      </a:defRPr>
    </a:lvl7pPr>
    <a:lvl8pPr marL="14329030" algn="l" defTabSz="4094009" rtl="0" eaLnBrk="1" latinLnBrk="0" hangingPunct="1">
      <a:defRPr sz="8060" kern="1200">
        <a:solidFill>
          <a:schemeClr val="tx1"/>
        </a:solidFill>
        <a:latin typeface="+mn-lt"/>
        <a:ea typeface="+mn-ea"/>
        <a:cs typeface="+mn-cs"/>
      </a:defRPr>
    </a:lvl8pPr>
    <a:lvl9pPr marL="16376036" algn="l" defTabSz="4094009" rtl="0" eaLnBrk="1" latinLnBrk="0" hangingPunct="1">
      <a:defRPr sz="80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C934344E-928D-9747-A758-2D473ED4398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B300"/>
    <a:srgbClr val="6AAC90"/>
    <a:srgbClr val="F38835"/>
    <a:srgbClr val="FBC71A"/>
    <a:srgbClr val="E1E1E1"/>
    <a:srgbClr val="FFFFFF"/>
    <a:srgbClr val="649FFF"/>
    <a:srgbClr val="F2F2F2"/>
    <a:srgbClr val="FAFAFA"/>
    <a:srgbClr val="2425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3EE059-BA1D-2B71-5696-8CB6CDBCB85A}" v="80" dt="2022-04-22T07:16:13.971"/>
    <p1510:client id="{540B0212-3E0B-790A-40E8-D45B47DEDAFC}" v="444" dt="2022-04-22T03:26:39.807"/>
    <p1510:client id="{9D6DFFC7-66A1-4E3A-B2DC-C1B853F68C6A}" v="620" dt="2022-04-23T02:32:25.066"/>
    <p1510:client id="{B4655C39-C607-11CA-FBBC-94CDB0D4AD0C}" v="4" dt="2022-04-22T07:22:24.887"/>
    <p1510:client id="{E628BED7-4323-55A4-090A-D2A37A6A81B1}" v="17" dt="2022-04-23T02:25:50.583"/>
    <p1510:client id="{E9F12548-7B9D-1F6D-DF95-C816D7AE0C9E}" v="125" dt="2022-04-22T18:38:41.486"/>
  </p1510:revLst>
</p1510:revInfo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isel, Parker (weis8961@vandals.uidaho.edu)" userId="S::weis8961@vandals.uidaho.edu::a3830a90-9309-41b5-a373-94cd4e58e9a1" providerId="AD" clId="Web-{E9F12548-7B9D-1F6D-DF95-C816D7AE0C9E}"/>
    <pc:docChg chg="modSld">
      <pc:chgData name="Weisel, Parker (weis8961@vandals.uidaho.edu)" userId="S::weis8961@vandals.uidaho.edu::a3830a90-9309-41b5-a373-94cd4e58e9a1" providerId="AD" clId="Web-{E9F12548-7B9D-1F6D-DF95-C816D7AE0C9E}" dt="2022-04-22T18:38:41.486" v="70" actId="20577"/>
      <pc:docMkLst>
        <pc:docMk/>
      </pc:docMkLst>
      <pc:sldChg chg="modSp">
        <pc:chgData name="Weisel, Parker (weis8961@vandals.uidaho.edu)" userId="S::weis8961@vandals.uidaho.edu::a3830a90-9309-41b5-a373-94cd4e58e9a1" providerId="AD" clId="Web-{E9F12548-7B9D-1F6D-DF95-C816D7AE0C9E}" dt="2022-04-22T18:38:41.486" v="70" actId="20577"/>
        <pc:sldMkLst>
          <pc:docMk/>
          <pc:sldMk cId="3940982283" sldId="259"/>
        </pc:sldMkLst>
        <pc:spChg chg="mod">
          <ac:chgData name="Weisel, Parker (weis8961@vandals.uidaho.edu)" userId="S::weis8961@vandals.uidaho.edu::a3830a90-9309-41b5-a373-94cd4e58e9a1" providerId="AD" clId="Web-{E9F12548-7B9D-1F6D-DF95-C816D7AE0C9E}" dt="2022-04-22T18:36:26.592" v="37" actId="14100"/>
          <ac:spMkLst>
            <pc:docMk/>
            <pc:sldMk cId="3940982283" sldId="259"/>
            <ac:spMk id="2" creationId="{B8CB7524-126F-47E1-9639-AB7C7BF8F533}"/>
          </ac:spMkLst>
        </pc:spChg>
        <pc:spChg chg="mod">
          <ac:chgData name="Weisel, Parker (weis8961@vandals.uidaho.edu)" userId="S::weis8961@vandals.uidaho.edu::a3830a90-9309-41b5-a373-94cd4e58e9a1" providerId="AD" clId="Web-{E9F12548-7B9D-1F6D-DF95-C816D7AE0C9E}" dt="2022-04-22T18:38:41.486" v="70" actId="20577"/>
          <ac:spMkLst>
            <pc:docMk/>
            <pc:sldMk cId="3940982283" sldId="259"/>
            <ac:spMk id="3" creationId="{2975F72D-2F67-4BF2-94B3-2915865421AA}"/>
          </ac:spMkLst>
        </pc:spChg>
        <pc:spChg chg="mod">
          <ac:chgData name="Weisel, Parker (weis8961@vandals.uidaho.edu)" userId="S::weis8961@vandals.uidaho.edu::a3830a90-9309-41b5-a373-94cd4e58e9a1" providerId="AD" clId="Web-{E9F12548-7B9D-1F6D-DF95-C816D7AE0C9E}" dt="2022-04-22T18:35:40.621" v="29" actId="14100"/>
          <ac:spMkLst>
            <pc:docMk/>
            <pc:sldMk cId="3940982283" sldId="259"/>
            <ac:spMk id="26" creationId="{ACD5FC79-7D97-4FA8-B905-EF71ECC79EEE}"/>
          </ac:spMkLst>
        </pc:spChg>
      </pc:sldChg>
    </pc:docChg>
  </pc:docChgLst>
  <pc:docChgLst>
    <pc:chgData name="Harris, Justin (harr1433@vandals.uidaho.edu)" userId="S::harr1433@vandals.uidaho.edu::c1456450-bf70-4b4b-8dd8-ceb0fd5116bd" providerId="AD" clId="Web-{540B0212-3E0B-790A-40E8-D45B47DEDAFC}"/>
    <pc:docChg chg="modSld">
      <pc:chgData name="Harris, Justin (harr1433@vandals.uidaho.edu)" userId="S::harr1433@vandals.uidaho.edu::c1456450-bf70-4b4b-8dd8-ceb0fd5116bd" providerId="AD" clId="Web-{540B0212-3E0B-790A-40E8-D45B47DEDAFC}" dt="2022-04-22T03:26:39.807" v="337" actId="14100"/>
      <pc:docMkLst>
        <pc:docMk/>
      </pc:docMkLst>
      <pc:sldChg chg="addSp delSp modSp">
        <pc:chgData name="Harris, Justin (harr1433@vandals.uidaho.edu)" userId="S::harr1433@vandals.uidaho.edu::c1456450-bf70-4b4b-8dd8-ceb0fd5116bd" providerId="AD" clId="Web-{540B0212-3E0B-790A-40E8-D45B47DEDAFC}" dt="2022-04-22T03:26:39.807" v="337" actId="14100"/>
        <pc:sldMkLst>
          <pc:docMk/>
          <pc:sldMk cId="3940982283" sldId="259"/>
        </pc:sldMkLst>
        <pc:spChg chg="mod">
          <ac:chgData name="Harris, Justin (harr1433@vandals.uidaho.edu)" userId="S::harr1433@vandals.uidaho.edu::c1456450-bf70-4b4b-8dd8-ceb0fd5116bd" providerId="AD" clId="Web-{540B0212-3E0B-790A-40E8-D45B47DEDAFC}" dt="2022-04-22T02:27:32.206" v="291" actId="1076"/>
          <ac:spMkLst>
            <pc:docMk/>
            <pc:sldMk cId="3940982283" sldId="259"/>
            <ac:spMk id="2" creationId="{B8CB7524-126F-47E1-9639-AB7C7BF8F533}"/>
          </ac:spMkLst>
        </pc:spChg>
        <pc:spChg chg="mod">
          <ac:chgData name="Harris, Justin (harr1433@vandals.uidaho.edu)" userId="S::harr1433@vandals.uidaho.edu::c1456450-bf70-4b4b-8dd8-ceb0fd5116bd" providerId="AD" clId="Web-{540B0212-3E0B-790A-40E8-D45B47DEDAFC}" dt="2022-04-22T03:22:51.316" v="308" actId="20577"/>
          <ac:spMkLst>
            <pc:docMk/>
            <pc:sldMk cId="3940982283" sldId="259"/>
            <ac:spMk id="3" creationId="{2975F72D-2F67-4BF2-94B3-2915865421AA}"/>
          </ac:spMkLst>
        </pc:spChg>
        <pc:spChg chg="add del">
          <ac:chgData name="Harris, Justin (harr1433@vandals.uidaho.edu)" userId="S::harr1433@vandals.uidaho.edu::c1456450-bf70-4b4b-8dd8-ceb0fd5116bd" providerId="AD" clId="Web-{540B0212-3E0B-790A-40E8-D45B47DEDAFC}" dt="2022-04-22T01:47:49.006" v="1"/>
          <ac:spMkLst>
            <pc:docMk/>
            <pc:sldMk cId="3940982283" sldId="259"/>
            <ac:spMk id="12" creationId="{42D10DA4-5F4B-633B-DA4B-CBE25D1F66FC}"/>
          </ac:spMkLst>
        </pc:spChg>
        <pc:spChg chg="mod">
          <ac:chgData name="Harris, Justin (harr1433@vandals.uidaho.edu)" userId="S::harr1433@vandals.uidaho.edu::c1456450-bf70-4b4b-8dd8-ceb0fd5116bd" providerId="AD" clId="Web-{540B0212-3E0B-790A-40E8-D45B47DEDAFC}" dt="2022-04-22T02:27:23.128" v="289" actId="1076"/>
          <ac:spMkLst>
            <pc:docMk/>
            <pc:sldMk cId="3940982283" sldId="259"/>
            <ac:spMk id="16" creationId="{48FC4917-1491-466D-A1E8-8DC7ABE5A7D3}"/>
          </ac:spMkLst>
        </pc:spChg>
        <pc:spChg chg="mod">
          <ac:chgData name="Harris, Justin (harr1433@vandals.uidaho.edu)" userId="S::harr1433@vandals.uidaho.edu::c1456450-bf70-4b4b-8dd8-ceb0fd5116bd" providerId="AD" clId="Web-{540B0212-3E0B-790A-40E8-D45B47DEDAFC}" dt="2022-04-22T02:27:23.159" v="290" actId="1076"/>
          <ac:spMkLst>
            <pc:docMk/>
            <pc:sldMk cId="3940982283" sldId="259"/>
            <ac:spMk id="19" creationId="{040EB09A-EC20-43C8-8209-98178E666267}"/>
          </ac:spMkLst>
        </pc:spChg>
        <pc:spChg chg="mod">
          <ac:chgData name="Harris, Justin (harr1433@vandals.uidaho.edu)" userId="S::harr1433@vandals.uidaho.edu::c1456450-bf70-4b4b-8dd8-ceb0fd5116bd" providerId="AD" clId="Web-{540B0212-3E0B-790A-40E8-D45B47DEDAFC}" dt="2022-04-22T02:21:20.931" v="263" actId="1076"/>
          <ac:spMkLst>
            <pc:docMk/>
            <pc:sldMk cId="3940982283" sldId="259"/>
            <ac:spMk id="20" creationId="{E527FEE5-8DF4-43AA-9A22-1D8A901C7213}"/>
          </ac:spMkLst>
        </pc:spChg>
        <pc:spChg chg="mod ord">
          <ac:chgData name="Harris, Justin (harr1433@vandals.uidaho.edu)" userId="S::harr1433@vandals.uidaho.edu::c1456450-bf70-4b4b-8dd8-ceb0fd5116bd" providerId="AD" clId="Web-{540B0212-3E0B-790A-40E8-D45B47DEDAFC}" dt="2022-04-22T03:25:15.336" v="330"/>
          <ac:spMkLst>
            <pc:docMk/>
            <pc:sldMk cId="3940982283" sldId="259"/>
            <ac:spMk id="28" creationId="{F3620B00-5C0C-4FB0-9643-0E41F79C4873}"/>
          </ac:spMkLst>
        </pc:spChg>
        <pc:spChg chg="mod">
          <ac:chgData name="Harris, Justin (harr1433@vandals.uidaho.edu)" userId="S::harr1433@vandals.uidaho.edu::c1456450-bf70-4b4b-8dd8-ceb0fd5116bd" providerId="AD" clId="Web-{540B0212-3E0B-790A-40E8-D45B47DEDAFC}" dt="2022-04-22T03:25:05.836" v="329" actId="1076"/>
          <ac:spMkLst>
            <pc:docMk/>
            <pc:sldMk cId="3940982283" sldId="259"/>
            <ac:spMk id="29" creationId="{B21F0546-038B-4953-A0BF-AAF1F93C1315}"/>
          </ac:spMkLst>
        </pc:spChg>
        <pc:spChg chg="add del mod">
          <ac:chgData name="Harris, Justin (harr1433@vandals.uidaho.edu)" userId="S::harr1433@vandals.uidaho.edu::c1456450-bf70-4b4b-8dd8-ceb0fd5116bd" providerId="AD" clId="Web-{540B0212-3E0B-790A-40E8-D45B47DEDAFC}" dt="2022-04-22T02:30:18.039" v="296"/>
          <ac:spMkLst>
            <pc:docMk/>
            <pc:sldMk cId="3940982283" sldId="259"/>
            <ac:spMk id="41" creationId="{9AB31540-9C4E-921C-3BDE-78FFB6405849}"/>
          </ac:spMkLst>
        </pc:spChg>
        <pc:spChg chg="add del mod">
          <ac:chgData name="Harris, Justin (harr1433@vandals.uidaho.edu)" userId="S::harr1433@vandals.uidaho.edu::c1456450-bf70-4b4b-8dd8-ceb0fd5116bd" providerId="AD" clId="Web-{540B0212-3E0B-790A-40E8-D45B47DEDAFC}" dt="2022-04-22T02:30:16.867" v="295"/>
          <ac:spMkLst>
            <pc:docMk/>
            <pc:sldMk cId="3940982283" sldId="259"/>
            <ac:spMk id="42" creationId="{ECDED96E-EE68-3EFD-5924-3944B904BDC8}"/>
          </ac:spMkLst>
        </pc:spChg>
        <pc:grpChg chg="mod">
          <ac:chgData name="Harris, Justin (harr1433@vandals.uidaho.edu)" userId="S::harr1433@vandals.uidaho.edu::c1456450-bf70-4b4b-8dd8-ceb0fd5116bd" providerId="AD" clId="Web-{540B0212-3E0B-790A-40E8-D45B47DEDAFC}" dt="2022-04-22T03:26:17.088" v="334" actId="1076"/>
          <ac:grpSpMkLst>
            <pc:docMk/>
            <pc:sldMk cId="3940982283" sldId="259"/>
            <ac:grpSpMk id="13" creationId="{547F00E4-B1D4-4495-B164-F825F5DEE35C}"/>
          </ac:grpSpMkLst>
        </pc:grpChg>
        <pc:grpChg chg="mod">
          <ac:chgData name="Harris, Justin (harr1433@vandals.uidaho.edu)" userId="S::harr1433@vandals.uidaho.edu::c1456450-bf70-4b4b-8dd8-ceb0fd5116bd" providerId="AD" clId="Web-{540B0212-3E0B-790A-40E8-D45B47DEDAFC}" dt="2022-04-22T03:26:00.556" v="333" actId="1076"/>
          <ac:grpSpMkLst>
            <pc:docMk/>
            <pc:sldMk cId="3940982283" sldId="259"/>
            <ac:grpSpMk id="31" creationId="{E20A9873-72F1-4393-8B57-F06C6D95663B}"/>
          </ac:grpSpMkLst>
        </pc:grpChg>
        <pc:picChg chg="add mod">
          <ac:chgData name="Harris, Justin (harr1433@vandals.uidaho.edu)" userId="S::harr1433@vandals.uidaho.edu::c1456450-bf70-4b4b-8dd8-ceb0fd5116bd" providerId="AD" clId="Web-{540B0212-3E0B-790A-40E8-D45B47DEDAFC}" dt="2022-04-22T02:26:59.315" v="283" actId="1076"/>
          <ac:picMkLst>
            <pc:docMk/>
            <pc:sldMk cId="3940982283" sldId="259"/>
            <ac:picMk id="22" creationId="{B8766B54-D118-E2AF-8181-B67C108638A5}"/>
          </ac:picMkLst>
        </pc:picChg>
        <pc:picChg chg="mod ord">
          <ac:chgData name="Harris, Justin (harr1433@vandals.uidaho.edu)" userId="S::harr1433@vandals.uidaho.edu::c1456450-bf70-4b4b-8dd8-ceb0fd5116bd" providerId="AD" clId="Web-{540B0212-3E0B-790A-40E8-D45B47DEDAFC}" dt="2022-04-22T03:26:39.807" v="337" actId="14100"/>
          <ac:picMkLst>
            <pc:docMk/>
            <pc:sldMk cId="3940982283" sldId="259"/>
            <ac:picMk id="23" creationId="{6BBFAF26-0B0C-47E8-B900-F6AA1967AF39}"/>
          </ac:picMkLst>
        </pc:picChg>
        <pc:picChg chg="add del mod">
          <ac:chgData name="Harris, Justin (harr1433@vandals.uidaho.edu)" userId="S::harr1433@vandals.uidaho.edu::c1456450-bf70-4b4b-8dd8-ceb0fd5116bd" providerId="AD" clId="Web-{540B0212-3E0B-790A-40E8-D45B47DEDAFC}" dt="2022-04-22T01:59:32.711" v="29"/>
          <ac:picMkLst>
            <pc:docMk/>
            <pc:sldMk cId="3940982283" sldId="259"/>
            <ac:picMk id="33" creationId="{7AC8F861-B44D-CF59-99DA-E070533DD6F6}"/>
          </ac:picMkLst>
        </pc:picChg>
        <pc:picChg chg="add mod">
          <ac:chgData name="Harris, Justin (harr1433@vandals.uidaho.edu)" userId="S::harr1433@vandals.uidaho.edu::c1456450-bf70-4b4b-8dd8-ceb0fd5116bd" providerId="AD" clId="Web-{540B0212-3E0B-790A-40E8-D45B47DEDAFC}" dt="2022-04-22T02:26:59.330" v="284" actId="1076"/>
          <ac:picMkLst>
            <pc:docMk/>
            <pc:sldMk cId="3940982283" sldId="259"/>
            <ac:picMk id="35" creationId="{17E09EBC-A9D7-351E-BAE3-0712EA6FF3BE}"/>
          </ac:picMkLst>
        </pc:picChg>
        <pc:picChg chg="add del mod">
          <ac:chgData name="Harris, Justin (harr1433@vandals.uidaho.edu)" userId="S::harr1433@vandals.uidaho.edu::c1456450-bf70-4b4b-8dd8-ceb0fd5116bd" providerId="AD" clId="Web-{540B0212-3E0B-790A-40E8-D45B47DEDAFC}" dt="2022-04-22T02:01:35.542" v="35"/>
          <ac:picMkLst>
            <pc:docMk/>
            <pc:sldMk cId="3940982283" sldId="259"/>
            <ac:picMk id="36" creationId="{5B390467-5E5E-6CDD-4120-6160B99C7E2C}"/>
          </ac:picMkLst>
        </pc:picChg>
        <pc:picChg chg="add mod">
          <ac:chgData name="Harris, Justin (harr1433@vandals.uidaho.edu)" userId="S::harr1433@vandals.uidaho.edu::c1456450-bf70-4b4b-8dd8-ceb0fd5116bd" providerId="AD" clId="Web-{540B0212-3E0B-790A-40E8-D45B47DEDAFC}" dt="2022-04-22T02:26:59.346" v="285" actId="1076"/>
          <ac:picMkLst>
            <pc:docMk/>
            <pc:sldMk cId="3940982283" sldId="259"/>
            <ac:picMk id="37" creationId="{7D8DC900-378F-25BD-4090-BE0ADE79E96C}"/>
          </ac:picMkLst>
        </pc:picChg>
        <pc:picChg chg="add mod">
          <ac:chgData name="Harris, Justin (harr1433@vandals.uidaho.edu)" userId="S::harr1433@vandals.uidaho.edu::c1456450-bf70-4b4b-8dd8-ceb0fd5116bd" providerId="AD" clId="Web-{540B0212-3E0B-790A-40E8-D45B47DEDAFC}" dt="2022-04-22T02:26:59.409" v="288" actId="1076"/>
          <ac:picMkLst>
            <pc:docMk/>
            <pc:sldMk cId="3940982283" sldId="259"/>
            <ac:picMk id="38" creationId="{B07D5D2A-B455-1C44-4AB6-DE6C3EF44CD5}"/>
          </ac:picMkLst>
        </pc:picChg>
        <pc:picChg chg="add mod">
          <ac:chgData name="Harris, Justin (harr1433@vandals.uidaho.edu)" userId="S::harr1433@vandals.uidaho.edu::c1456450-bf70-4b4b-8dd8-ceb0fd5116bd" providerId="AD" clId="Web-{540B0212-3E0B-790A-40E8-D45B47DEDAFC}" dt="2022-04-22T02:26:59.362" v="286" actId="1076"/>
          <ac:picMkLst>
            <pc:docMk/>
            <pc:sldMk cId="3940982283" sldId="259"/>
            <ac:picMk id="39" creationId="{5D8F8A4F-12F6-2C74-FA17-6094B2ADCB44}"/>
          </ac:picMkLst>
        </pc:picChg>
        <pc:picChg chg="add mod">
          <ac:chgData name="Harris, Justin (harr1433@vandals.uidaho.edu)" userId="S::harr1433@vandals.uidaho.edu::c1456450-bf70-4b4b-8dd8-ceb0fd5116bd" providerId="AD" clId="Web-{540B0212-3E0B-790A-40E8-D45B47DEDAFC}" dt="2022-04-22T03:25:31.462" v="332" actId="1076"/>
          <ac:picMkLst>
            <pc:docMk/>
            <pc:sldMk cId="3940982283" sldId="259"/>
            <ac:picMk id="40" creationId="{85B5D847-B18F-72E5-A4BE-1FE75B76F5CC}"/>
          </ac:picMkLst>
        </pc:picChg>
      </pc:sldChg>
    </pc:docChg>
  </pc:docChgLst>
  <pc:docChgLst>
    <pc:chgData name="Weisel, Parker (weis8961@vandals.uidaho.edu)" userId="S::weis8961@vandals.uidaho.edu::a3830a90-9309-41b5-a373-94cd4e58e9a1" providerId="AD" clId="Web-{333EE059-BA1D-2B71-5696-8CB6CDBCB85A}"/>
    <pc:docChg chg="modSld">
      <pc:chgData name="Weisel, Parker (weis8961@vandals.uidaho.edu)" userId="S::weis8961@vandals.uidaho.edu::a3830a90-9309-41b5-a373-94cd4e58e9a1" providerId="AD" clId="Web-{333EE059-BA1D-2B71-5696-8CB6CDBCB85A}" dt="2022-04-22T07:16:13.878" v="43" actId="20577"/>
      <pc:docMkLst>
        <pc:docMk/>
      </pc:docMkLst>
      <pc:sldChg chg="modSp">
        <pc:chgData name="Weisel, Parker (weis8961@vandals.uidaho.edu)" userId="S::weis8961@vandals.uidaho.edu::a3830a90-9309-41b5-a373-94cd4e58e9a1" providerId="AD" clId="Web-{333EE059-BA1D-2B71-5696-8CB6CDBCB85A}" dt="2022-04-22T07:16:13.878" v="43" actId="20577"/>
        <pc:sldMkLst>
          <pc:docMk/>
          <pc:sldMk cId="3940982283" sldId="259"/>
        </pc:sldMkLst>
        <pc:spChg chg="mod">
          <ac:chgData name="Weisel, Parker (weis8961@vandals.uidaho.edu)" userId="S::weis8961@vandals.uidaho.edu::a3830a90-9309-41b5-a373-94cd4e58e9a1" providerId="AD" clId="Web-{333EE059-BA1D-2B71-5696-8CB6CDBCB85A}" dt="2022-04-22T07:14:23.344" v="25" actId="20577"/>
          <ac:spMkLst>
            <pc:docMk/>
            <pc:sldMk cId="3940982283" sldId="259"/>
            <ac:spMk id="3" creationId="{2975F72D-2F67-4BF2-94B3-2915865421AA}"/>
          </ac:spMkLst>
        </pc:spChg>
        <pc:spChg chg="mod">
          <ac:chgData name="Weisel, Parker (weis8961@vandals.uidaho.edu)" userId="S::weis8961@vandals.uidaho.edu::a3830a90-9309-41b5-a373-94cd4e58e9a1" providerId="AD" clId="Web-{333EE059-BA1D-2B71-5696-8CB6CDBCB85A}" dt="2022-04-22T07:13:04.966" v="17" actId="20577"/>
          <ac:spMkLst>
            <pc:docMk/>
            <pc:sldMk cId="3940982283" sldId="259"/>
            <ac:spMk id="25" creationId="{9CDEB4F7-061F-4D64-A758-9905C17A6A92}"/>
          </ac:spMkLst>
        </pc:spChg>
        <pc:spChg chg="mod">
          <ac:chgData name="Weisel, Parker (weis8961@vandals.uidaho.edu)" userId="S::weis8961@vandals.uidaho.edu::a3830a90-9309-41b5-a373-94cd4e58e9a1" providerId="AD" clId="Web-{333EE059-BA1D-2B71-5696-8CB6CDBCB85A}" dt="2022-04-22T07:16:13.878" v="43" actId="20577"/>
          <ac:spMkLst>
            <pc:docMk/>
            <pc:sldMk cId="3940982283" sldId="259"/>
            <ac:spMk id="49" creationId="{E2C60BFC-0EA9-4B8A-A3CD-D0E5274FF6A7}"/>
          </ac:spMkLst>
        </pc:spChg>
      </pc:sldChg>
    </pc:docChg>
  </pc:docChgLst>
  <pc:docChgLst>
    <pc:chgData name="Harris, Justin (harr1433@vandals.uidaho.edu)" userId="S::harr1433@vandals.uidaho.edu::c1456450-bf70-4b4b-8dd8-ceb0fd5116bd" providerId="AD" clId="Web-{E628BED7-4323-55A4-090A-D2A37A6A81B1}"/>
    <pc:docChg chg="modSld">
      <pc:chgData name="Harris, Justin (harr1433@vandals.uidaho.edu)" userId="S::harr1433@vandals.uidaho.edu::c1456450-bf70-4b4b-8dd8-ceb0fd5116bd" providerId="AD" clId="Web-{E628BED7-4323-55A4-090A-D2A37A6A81B1}" dt="2022-04-23T02:25:50.583" v="14" actId="20577"/>
      <pc:docMkLst>
        <pc:docMk/>
      </pc:docMkLst>
      <pc:sldChg chg="modSp">
        <pc:chgData name="Harris, Justin (harr1433@vandals.uidaho.edu)" userId="S::harr1433@vandals.uidaho.edu::c1456450-bf70-4b4b-8dd8-ceb0fd5116bd" providerId="AD" clId="Web-{E628BED7-4323-55A4-090A-D2A37A6A81B1}" dt="2022-04-23T02:25:50.583" v="14" actId="20577"/>
        <pc:sldMkLst>
          <pc:docMk/>
          <pc:sldMk cId="3940982283" sldId="259"/>
        </pc:sldMkLst>
        <pc:spChg chg="mod">
          <ac:chgData name="Harris, Justin (harr1433@vandals.uidaho.edu)" userId="S::harr1433@vandals.uidaho.edu::c1456450-bf70-4b4b-8dd8-ceb0fd5116bd" providerId="AD" clId="Web-{E628BED7-4323-55A4-090A-D2A37A6A81B1}" dt="2022-04-23T02:25:50.583" v="14" actId="20577"/>
          <ac:spMkLst>
            <pc:docMk/>
            <pc:sldMk cId="3940982283" sldId="259"/>
            <ac:spMk id="3" creationId="{2975F72D-2F67-4BF2-94B3-2915865421AA}"/>
          </ac:spMkLst>
        </pc:spChg>
        <pc:spChg chg="mod">
          <ac:chgData name="Harris, Justin (harr1433@vandals.uidaho.edu)" userId="S::harr1433@vandals.uidaho.edu::c1456450-bf70-4b4b-8dd8-ceb0fd5116bd" providerId="AD" clId="Web-{E628BED7-4323-55A4-090A-D2A37A6A81B1}" dt="2022-04-23T02:22:13.991" v="10" actId="1076"/>
          <ac:spMkLst>
            <pc:docMk/>
            <pc:sldMk cId="3940982283" sldId="259"/>
            <ac:spMk id="28" creationId="{F3620B00-5C0C-4FB0-9643-0E41F79C4873}"/>
          </ac:spMkLst>
        </pc:spChg>
        <pc:spChg chg="mod">
          <ac:chgData name="Harris, Justin (harr1433@vandals.uidaho.edu)" userId="S::harr1433@vandals.uidaho.edu::c1456450-bf70-4b4b-8dd8-ceb0fd5116bd" providerId="AD" clId="Web-{E628BED7-4323-55A4-090A-D2A37A6A81B1}" dt="2022-04-23T02:22:13.991" v="11" actId="1076"/>
          <ac:spMkLst>
            <pc:docMk/>
            <pc:sldMk cId="3940982283" sldId="259"/>
            <ac:spMk id="29" creationId="{B21F0546-038B-4953-A0BF-AAF1F93C1315}"/>
          </ac:spMkLst>
        </pc:spChg>
        <pc:grpChg chg="mod">
          <ac:chgData name="Harris, Justin (harr1433@vandals.uidaho.edu)" userId="S::harr1433@vandals.uidaho.edu::c1456450-bf70-4b4b-8dd8-ceb0fd5116bd" providerId="AD" clId="Web-{E628BED7-4323-55A4-090A-D2A37A6A81B1}" dt="2022-04-23T02:22:48.243" v="12" actId="1076"/>
          <ac:grpSpMkLst>
            <pc:docMk/>
            <pc:sldMk cId="3940982283" sldId="259"/>
            <ac:grpSpMk id="31" creationId="{E20A9873-72F1-4393-8B57-F06C6D95663B}"/>
          </ac:grpSpMkLst>
        </pc:grpChg>
      </pc:sldChg>
    </pc:docChg>
  </pc:docChgLst>
  <pc:docChgLst>
    <pc:chgData name="Turner, Alexiss (alexisst@uidaho.edu)" userId="f61e7144-1168-449e-abc0-dc4826597fee" providerId="ADAL" clId="{CBE9A451-3C26-49C4-B9BE-48F08EED82BE}"/>
    <pc:docChg chg="addSld delSld modSection">
      <pc:chgData name="Turner, Alexiss (alexisst@uidaho.edu)" userId="f61e7144-1168-449e-abc0-dc4826597fee" providerId="ADAL" clId="{CBE9A451-3C26-49C4-B9BE-48F08EED82BE}" dt="2022-04-06T19:23:57.144" v="3" actId="47"/>
      <pc:docMkLst>
        <pc:docMk/>
      </pc:docMkLst>
      <pc:sldChg chg="del">
        <pc:chgData name="Turner, Alexiss (alexisst@uidaho.edu)" userId="f61e7144-1168-449e-abc0-dc4826597fee" providerId="ADAL" clId="{CBE9A451-3C26-49C4-B9BE-48F08EED82BE}" dt="2022-04-06T19:23:07.313" v="1" actId="47"/>
        <pc:sldMkLst>
          <pc:docMk/>
          <pc:sldMk cId="1912377478" sldId="257"/>
        </pc:sldMkLst>
      </pc:sldChg>
      <pc:sldChg chg="new del">
        <pc:chgData name="Turner, Alexiss (alexisst@uidaho.edu)" userId="f61e7144-1168-449e-abc0-dc4826597fee" providerId="ADAL" clId="{CBE9A451-3C26-49C4-B9BE-48F08EED82BE}" dt="2022-04-06T19:23:57.144" v="3" actId="47"/>
        <pc:sldMkLst>
          <pc:docMk/>
          <pc:sldMk cId="3836066761" sldId="258"/>
        </pc:sldMkLst>
      </pc:sldChg>
      <pc:sldChg chg="new">
        <pc:chgData name="Turner, Alexiss (alexisst@uidaho.edu)" userId="f61e7144-1168-449e-abc0-dc4826597fee" providerId="ADAL" clId="{CBE9A451-3C26-49C4-B9BE-48F08EED82BE}" dt="2022-04-06T19:23:55.991" v="2" actId="680"/>
        <pc:sldMkLst>
          <pc:docMk/>
          <pc:sldMk cId="3940982283" sldId="259"/>
        </pc:sldMkLst>
      </pc:sldChg>
    </pc:docChg>
  </pc:docChgLst>
  <pc:docChgLst>
    <pc:chgData name="Lawson, Keller (laws1689@vandals.uidaho.edu)" userId="693b701a-d253-46f2-b712-aab726a12f12" providerId="ADAL" clId="{9D6DFFC7-66A1-4E3A-B2DC-C1B853F68C6A}"/>
    <pc:docChg chg="undo custSel modSld">
      <pc:chgData name="Lawson, Keller (laws1689@vandals.uidaho.edu)" userId="693b701a-d253-46f2-b712-aab726a12f12" providerId="ADAL" clId="{9D6DFFC7-66A1-4E3A-B2DC-C1B853F68C6A}" dt="2022-04-23T02:32:25.066" v="2180" actId="1076"/>
      <pc:docMkLst>
        <pc:docMk/>
      </pc:docMkLst>
      <pc:sldChg chg="addSp delSp modSp mod">
        <pc:chgData name="Lawson, Keller (laws1689@vandals.uidaho.edu)" userId="693b701a-d253-46f2-b712-aab726a12f12" providerId="ADAL" clId="{9D6DFFC7-66A1-4E3A-B2DC-C1B853F68C6A}" dt="2022-04-23T02:32:25.066" v="2180" actId="1076"/>
        <pc:sldMkLst>
          <pc:docMk/>
          <pc:sldMk cId="3940982283" sldId="259"/>
        </pc:sldMkLst>
        <pc:spChg chg="add mod">
          <ac:chgData name="Lawson, Keller (laws1689@vandals.uidaho.edu)" userId="693b701a-d253-46f2-b712-aab726a12f12" providerId="ADAL" clId="{9D6DFFC7-66A1-4E3A-B2DC-C1B853F68C6A}" dt="2022-04-23T02:31:31.757" v="2175" actId="164"/>
          <ac:spMkLst>
            <pc:docMk/>
            <pc:sldMk cId="3940982283" sldId="259"/>
            <ac:spMk id="2" creationId="{B8CB7524-126F-47E1-9639-AB7C7BF8F533}"/>
          </ac:spMkLst>
        </pc:spChg>
        <pc:spChg chg="del">
          <ac:chgData name="Lawson, Keller (laws1689@vandals.uidaho.edu)" userId="693b701a-d253-46f2-b712-aab726a12f12" providerId="ADAL" clId="{9D6DFFC7-66A1-4E3A-B2DC-C1B853F68C6A}" dt="2022-04-18T06:14:45.274" v="77" actId="478"/>
          <ac:spMkLst>
            <pc:docMk/>
            <pc:sldMk cId="3940982283" sldId="259"/>
            <ac:spMk id="2" creationId="{C77D4428-BA40-4BC4-A981-7E2E4B7234A1}"/>
          </ac:spMkLst>
        </pc:spChg>
        <pc:spChg chg="add mod">
          <ac:chgData name="Lawson, Keller (laws1689@vandals.uidaho.edu)" userId="693b701a-d253-46f2-b712-aab726a12f12" providerId="ADAL" clId="{9D6DFFC7-66A1-4E3A-B2DC-C1B853F68C6A}" dt="2022-04-23T02:31:31.757" v="2175" actId="164"/>
          <ac:spMkLst>
            <pc:docMk/>
            <pc:sldMk cId="3940982283" sldId="259"/>
            <ac:spMk id="3" creationId="{2975F72D-2F67-4BF2-94B3-2915865421AA}"/>
          </ac:spMkLst>
        </pc:spChg>
        <pc:spChg chg="del mod">
          <ac:chgData name="Lawson, Keller (laws1689@vandals.uidaho.edu)" userId="693b701a-d253-46f2-b712-aab726a12f12" providerId="ADAL" clId="{9D6DFFC7-66A1-4E3A-B2DC-C1B853F68C6A}" dt="2022-04-18T06:12:35.875" v="59" actId="478"/>
          <ac:spMkLst>
            <pc:docMk/>
            <pc:sldMk cId="3940982283" sldId="259"/>
            <ac:spMk id="3" creationId="{5F9AC521-4647-4D8E-B866-0AD75FF8E67C}"/>
          </ac:spMkLst>
        </pc:spChg>
        <pc:spChg chg="mod ord">
          <ac:chgData name="Lawson, Keller (laws1689@vandals.uidaho.edu)" userId="693b701a-d253-46f2-b712-aab726a12f12" providerId="ADAL" clId="{9D6DFFC7-66A1-4E3A-B2DC-C1B853F68C6A}" dt="2022-04-23T02:23:15.105" v="2120" actId="20577"/>
          <ac:spMkLst>
            <pc:docMk/>
            <pc:sldMk cId="3940982283" sldId="259"/>
            <ac:spMk id="4" creationId="{43A069DE-D832-484B-81A6-8EE9CA56D020}"/>
          </ac:spMkLst>
        </pc:spChg>
        <pc:spChg chg="mod">
          <ac:chgData name="Lawson, Keller (laws1689@vandals.uidaho.edu)" userId="693b701a-d253-46f2-b712-aab726a12f12" providerId="ADAL" clId="{9D6DFFC7-66A1-4E3A-B2DC-C1B853F68C6A}" dt="2022-04-18T06:22:40.276" v="357" actId="1076"/>
          <ac:spMkLst>
            <pc:docMk/>
            <pc:sldMk cId="3940982283" sldId="259"/>
            <ac:spMk id="5" creationId="{165441A5-8418-492D-833F-EF0B41335450}"/>
          </ac:spMkLst>
        </pc:spChg>
        <pc:spChg chg="add del mod">
          <ac:chgData name="Lawson, Keller (laws1689@vandals.uidaho.edu)" userId="693b701a-d253-46f2-b712-aab726a12f12" providerId="ADAL" clId="{9D6DFFC7-66A1-4E3A-B2DC-C1B853F68C6A}" dt="2022-04-21T03:37:22.017" v="1570" actId="478"/>
          <ac:spMkLst>
            <pc:docMk/>
            <pc:sldMk cId="3940982283" sldId="259"/>
            <ac:spMk id="12" creationId="{2DD59206-35BD-40E8-A1F6-F99C169DB19C}"/>
          </ac:spMkLst>
        </pc:spChg>
        <pc:spChg chg="add del mod">
          <ac:chgData name="Lawson, Keller (laws1689@vandals.uidaho.edu)" userId="693b701a-d253-46f2-b712-aab726a12f12" providerId="ADAL" clId="{9D6DFFC7-66A1-4E3A-B2DC-C1B853F68C6A}" dt="2022-04-18T06:16:21.886" v="126" actId="478"/>
          <ac:spMkLst>
            <pc:docMk/>
            <pc:sldMk cId="3940982283" sldId="259"/>
            <ac:spMk id="12" creationId="{32683B5E-5535-4244-8CB0-AF5E2F2E6CBB}"/>
          </ac:spMkLst>
        </pc:spChg>
        <pc:spChg chg="add del mod">
          <ac:chgData name="Lawson, Keller (laws1689@vandals.uidaho.edu)" userId="693b701a-d253-46f2-b712-aab726a12f12" providerId="ADAL" clId="{9D6DFFC7-66A1-4E3A-B2DC-C1B853F68C6A}" dt="2022-04-18T06:14:47.179" v="78" actId="478"/>
          <ac:spMkLst>
            <pc:docMk/>
            <pc:sldMk cId="3940982283" sldId="259"/>
            <ac:spMk id="14" creationId="{A5A66BB3-203D-4D2C-8D29-A7A8A7BA606B}"/>
          </ac:spMkLst>
        </pc:spChg>
        <pc:spChg chg="add mod">
          <ac:chgData name="Lawson, Keller (laws1689@vandals.uidaho.edu)" userId="693b701a-d253-46f2-b712-aab726a12f12" providerId="ADAL" clId="{9D6DFFC7-66A1-4E3A-B2DC-C1B853F68C6A}" dt="2022-04-22T02:50:11.940" v="1950" actId="2711"/>
          <ac:spMkLst>
            <pc:docMk/>
            <pc:sldMk cId="3940982283" sldId="259"/>
            <ac:spMk id="15" creationId="{99AC33C9-5721-4E47-84BD-EA5A0C66D39E}"/>
          </ac:spMkLst>
        </pc:spChg>
        <pc:spChg chg="add mod">
          <ac:chgData name="Lawson, Keller (laws1689@vandals.uidaho.edu)" userId="693b701a-d253-46f2-b712-aab726a12f12" providerId="ADAL" clId="{9D6DFFC7-66A1-4E3A-B2DC-C1B853F68C6A}" dt="2022-04-23T02:21:26.597" v="2107" actId="1076"/>
          <ac:spMkLst>
            <pc:docMk/>
            <pc:sldMk cId="3940982283" sldId="259"/>
            <ac:spMk id="16" creationId="{48FC4917-1491-466D-A1E8-8DC7ABE5A7D3}"/>
          </ac:spMkLst>
        </pc:spChg>
        <pc:spChg chg="add mod">
          <ac:chgData name="Lawson, Keller (laws1689@vandals.uidaho.edu)" userId="693b701a-d253-46f2-b712-aab726a12f12" providerId="ADAL" clId="{9D6DFFC7-66A1-4E3A-B2DC-C1B853F68C6A}" dt="2022-04-22T02:50:03.286" v="1949" actId="2711"/>
          <ac:spMkLst>
            <pc:docMk/>
            <pc:sldMk cId="3940982283" sldId="259"/>
            <ac:spMk id="18" creationId="{7E2D8E82-BB2D-43F7-A734-5D2212B5F449}"/>
          </ac:spMkLst>
        </pc:spChg>
        <pc:spChg chg="add mod">
          <ac:chgData name="Lawson, Keller (laws1689@vandals.uidaho.edu)" userId="693b701a-d253-46f2-b712-aab726a12f12" providerId="ADAL" clId="{9D6DFFC7-66A1-4E3A-B2DC-C1B853F68C6A}" dt="2022-04-23T02:16:41.905" v="2088" actId="14100"/>
          <ac:spMkLst>
            <pc:docMk/>
            <pc:sldMk cId="3940982283" sldId="259"/>
            <ac:spMk id="19" creationId="{040EB09A-EC20-43C8-8209-98178E666267}"/>
          </ac:spMkLst>
        </pc:spChg>
        <pc:spChg chg="add mod">
          <ac:chgData name="Lawson, Keller (laws1689@vandals.uidaho.edu)" userId="693b701a-d253-46f2-b712-aab726a12f12" providerId="ADAL" clId="{9D6DFFC7-66A1-4E3A-B2DC-C1B853F68C6A}" dt="2022-04-20T07:36:24.326" v="1407" actId="1076"/>
          <ac:spMkLst>
            <pc:docMk/>
            <pc:sldMk cId="3940982283" sldId="259"/>
            <ac:spMk id="20" creationId="{E527FEE5-8DF4-43AA-9A22-1D8A901C7213}"/>
          </ac:spMkLst>
        </pc:spChg>
        <pc:spChg chg="add mod">
          <ac:chgData name="Lawson, Keller (laws1689@vandals.uidaho.edu)" userId="693b701a-d253-46f2-b712-aab726a12f12" providerId="ADAL" clId="{9D6DFFC7-66A1-4E3A-B2DC-C1B853F68C6A}" dt="2022-04-23T02:31:10.575" v="2174" actId="14100"/>
          <ac:spMkLst>
            <pc:docMk/>
            <pc:sldMk cId="3940982283" sldId="259"/>
            <ac:spMk id="21" creationId="{2D4DBCAC-7D56-4E8A-9BF7-B1CFD4515B56}"/>
          </ac:spMkLst>
        </pc:spChg>
        <pc:spChg chg="add del mod">
          <ac:chgData name="Lawson, Keller (laws1689@vandals.uidaho.edu)" userId="693b701a-d253-46f2-b712-aab726a12f12" providerId="ADAL" clId="{9D6DFFC7-66A1-4E3A-B2DC-C1B853F68C6A}" dt="2022-04-20T07:27:42.038" v="949" actId="478"/>
          <ac:spMkLst>
            <pc:docMk/>
            <pc:sldMk cId="3940982283" sldId="259"/>
            <ac:spMk id="22" creationId="{B093DD3D-5B94-435D-806D-CC3546A0C98A}"/>
          </ac:spMkLst>
        </pc:spChg>
        <pc:spChg chg="add del mod">
          <ac:chgData name="Lawson, Keller (laws1689@vandals.uidaho.edu)" userId="693b701a-d253-46f2-b712-aab726a12f12" providerId="ADAL" clId="{9D6DFFC7-66A1-4E3A-B2DC-C1B853F68C6A}" dt="2022-04-20T07:27:42.038" v="949" actId="478"/>
          <ac:spMkLst>
            <pc:docMk/>
            <pc:sldMk cId="3940982283" sldId="259"/>
            <ac:spMk id="23" creationId="{0421F5E9-9952-4726-94B9-6A165BD66E7E}"/>
          </ac:spMkLst>
        </pc:spChg>
        <pc:spChg chg="add mod">
          <ac:chgData name="Lawson, Keller (laws1689@vandals.uidaho.edu)" userId="693b701a-d253-46f2-b712-aab726a12f12" providerId="ADAL" clId="{9D6DFFC7-66A1-4E3A-B2DC-C1B853F68C6A}" dt="2022-04-20T07:35:30.433" v="1392" actId="164"/>
          <ac:spMkLst>
            <pc:docMk/>
            <pc:sldMk cId="3940982283" sldId="259"/>
            <ac:spMk id="24" creationId="{B80D781C-572C-46ED-B4B7-CC235730B282}"/>
          </ac:spMkLst>
        </pc:spChg>
        <pc:spChg chg="add mod">
          <ac:chgData name="Lawson, Keller (laws1689@vandals.uidaho.edu)" userId="693b701a-d253-46f2-b712-aab726a12f12" providerId="ADAL" clId="{9D6DFFC7-66A1-4E3A-B2DC-C1B853F68C6A}" dt="2022-04-22T02:41:46.741" v="1854" actId="2711"/>
          <ac:spMkLst>
            <pc:docMk/>
            <pc:sldMk cId="3940982283" sldId="259"/>
            <ac:spMk id="25" creationId="{9CDEB4F7-061F-4D64-A758-9905C17A6A92}"/>
          </ac:spMkLst>
        </pc:spChg>
        <pc:spChg chg="add mod">
          <ac:chgData name="Lawson, Keller (laws1689@vandals.uidaho.edu)" userId="693b701a-d253-46f2-b712-aab726a12f12" providerId="ADAL" clId="{9D6DFFC7-66A1-4E3A-B2DC-C1B853F68C6A}" dt="2022-04-20T07:28:05.293" v="951" actId="14100"/>
          <ac:spMkLst>
            <pc:docMk/>
            <pc:sldMk cId="3940982283" sldId="259"/>
            <ac:spMk id="26" creationId="{ACD5FC79-7D97-4FA8-B905-EF71ECC79EEE}"/>
          </ac:spMkLst>
        </pc:spChg>
        <pc:spChg chg="add mod">
          <ac:chgData name="Lawson, Keller (laws1689@vandals.uidaho.edu)" userId="693b701a-d253-46f2-b712-aab726a12f12" providerId="ADAL" clId="{9D6DFFC7-66A1-4E3A-B2DC-C1B853F68C6A}" dt="2022-04-20T07:43:31.887" v="1513" actId="14100"/>
          <ac:spMkLst>
            <pc:docMk/>
            <pc:sldMk cId="3940982283" sldId="259"/>
            <ac:spMk id="27" creationId="{BDFEF3A1-2952-47BF-9661-E075FBA16151}"/>
          </ac:spMkLst>
        </pc:spChg>
        <pc:spChg chg="add mod">
          <ac:chgData name="Lawson, Keller (laws1689@vandals.uidaho.edu)" userId="693b701a-d253-46f2-b712-aab726a12f12" providerId="ADAL" clId="{9D6DFFC7-66A1-4E3A-B2DC-C1B853F68C6A}" dt="2022-04-23T02:31:47.681" v="2179" actId="14100"/>
          <ac:spMkLst>
            <pc:docMk/>
            <pc:sldMk cId="3940982283" sldId="259"/>
            <ac:spMk id="28" creationId="{F3620B00-5C0C-4FB0-9643-0E41F79C4873}"/>
          </ac:spMkLst>
        </pc:spChg>
        <pc:spChg chg="add mod">
          <ac:chgData name="Lawson, Keller (laws1689@vandals.uidaho.edu)" userId="693b701a-d253-46f2-b712-aab726a12f12" providerId="ADAL" clId="{9D6DFFC7-66A1-4E3A-B2DC-C1B853F68C6A}" dt="2022-04-23T02:21:57.501" v="2109" actId="164"/>
          <ac:spMkLst>
            <pc:docMk/>
            <pc:sldMk cId="3940982283" sldId="259"/>
            <ac:spMk id="29" creationId="{B21F0546-038B-4953-A0BF-AAF1F93C1315}"/>
          </ac:spMkLst>
        </pc:spChg>
        <pc:spChg chg="add del">
          <ac:chgData name="Lawson, Keller (laws1689@vandals.uidaho.edu)" userId="693b701a-d253-46f2-b712-aab726a12f12" providerId="ADAL" clId="{9D6DFFC7-66A1-4E3A-B2DC-C1B853F68C6A}" dt="2022-04-22T02:39:10.553" v="1789" actId="22"/>
          <ac:spMkLst>
            <pc:docMk/>
            <pc:sldMk cId="3940982283" sldId="259"/>
            <ac:spMk id="48" creationId="{D457A1AB-90FF-4340-A601-D78D48D3844A}"/>
          </ac:spMkLst>
        </pc:spChg>
        <pc:spChg chg="add mod">
          <ac:chgData name="Lawson, Keller (laws1689@vandals.uidaho.edu)" userId="693b701a-d253-46f2-b712-aab726a12f12" providerId="ADAL" clId="{9D6DFFC7-66A1-4E3A-B2DC-C1B853F68C6A}" dt="2022-04-23T02:16:23.853" v="2087" actId="2710"/>
          <ac:spMkLst>
            <pc:docMk/>
            <pc:sldMk cId="3940982283" sldId="259"/>
            <ac:spMk id="49" creationId="{E2C60BFC-0EA9-4B8A-A3CD-D0E5274FF6A7}"/>
          </ac:spMkLst>
        </pc:spChg>
        <pc:spChg chg="add mod">
          <ac:chgData name="Lawson, Keller (laws1689@vandals.uidaho.edu)" userId="693b701a-d253-46f2-b712-aab726a12f12" providerId="ADAL" clId="{9D6DFFC7-66A1-4E3A-B2DC-C1B853F68C6A}" dt="2022-04-22T02:52:31.973" v="2006" actId="14100"/>
          <ac:spMkLst>
            <pc:docMk/>
            <pc:sldMk cId="3940982283" sldId="259"/>
            <ac:spMk id="51" creationId="{7F424642-7A1C-450E-8C05-1D6F5690D352}"/>
          </ac:spMkLst>
        </pc:spChg>
        <pc:spChg chg="add del mod">
          <ac:chgData name="Lawson, Keller (laws1689@vandals.uidaho.edu)" userId="693b701a-d253-46f2-b712-aab726a12f12" providerId="ADAL" clId="{9D6DFFC7-66A1-4E3A-B2DC-C1B853F68C6A}" dt="2022-04-22T02:48:30.141" v="1941"/>
          <ac:spMkLst>
            <pc:docMk/>
            <pc:sldMk cId="3940982283" sldId="259"/>
            <ac:spMk id="52" creationId="{DF0C6F11-C428-43B6-89A7-BA393EAFAE34}"/>
          </ac:spMkLst>
        </pc:spChg>
        <pc:spChg chg="add mod">
          <ac:chgData name="Lawson, Keller (laws1689@vandals.uidaho.edu)" userId="693b701a-d253-46f2-b712-aab726a12f12" providerId="ADAL" clId="{9D6DFFC7-66A1-4E3A-B2DC-C1B853F68C6A}" dt="2022-04-22T02:54:15.127" v="2070" actId="1076"/>
          <ac:spMkLst>
            <pc:docMk/>
            <pc:sldMk cId="3940982283" sldId="259"/>
            <ac:spMk id="53" creationId="{DC3E4B51-26D3-40E1-9EA3-249E12BCD4F8}"/>
          </ac:spMkLst>
        </pc:spChg>
        <pc:grpChg chg="add mod">
          <ac:chgData name="Lawson, Keller (laws1689@vandals.uidaho.edu)" userId="693b701a-d253-46f2-b712-aab726a12f12" providerId="ADAL" clId="{9D6DFFC7-66A1-4E3A-B2DC-C1B853F68C6A}" dt="2022-04-23T02:25:31.902" v="2133" actId="1076"/>
          <ac:grpSpMkLst>
            <pc:docMk/>
            <pc:sldMk cId="3940982283" sldId="259"/>
            <ac:grpSpMk id="13" creationId="{547F00E4-B1D4-4495-B164-F825F5DEE35C}"/>
          </ac:grpSpMkLst>
        </pc:grpChg>
        <pc:grpChg chg="add mod">
          <ac:chgData name="Lawson, Keller (laws1689@vandals.uidaho.edu)" userId="693b701a-d253-46f2-b712-aab726a12f12" providerId="ADAL" clId="{9D6DFFC7-66A1-4E3A-B2DC-C1B853F68C6A}" dt="2022-04-20T07:36:08.103" v="1401" actId="164"/>
          <ac:grpSpMkLst>
            <pc:docMk/>
            <pc:sldMk cId="3940982283" sldId="259"/>
            <ac:grpSpMk id="30" creationId="{BFC41DF0-042E-46F5-B972-DC0C58035342}"/>
          </ac:grpSpMkLst>
        </pc:grpChg>
        <pc:grpChg chg="add mod">
          <ac:chgData name="Lawson, Keller (laws1689@vandals.uidaho.edu)" userId="693b701a-d253-46f2-b712-aab726a12f12" providerId="ADAL" clId="{9D6DFFC7-66A1-4E3A-B2DC-C1B853F68C6A}" dt="2022-04-23T02:22:40.024" v="2118" actId="14100"/>
          <ac:grpSpMkLst>
            <pc:docMk/>
            <pc:sldMk cId="3940982283" sldId="259"/>
            <ac:grpSpMk id="31" creationId="{E20A9873-72F1-4393-8B57-F06C6D95663B}"/>
          </ac:grpSpMkLst>
        </pc:grpChg>
        <pc:grpChg chg="add mod">
          <ac:chgData name="Lawson, Keller (laws1689@vandals.uidaho.edu)" userId="693b701a-d253-46f2-b712-aab726a12f12" providerId="ADAL" clId="{9D6DFFC7-66A1-4E3A-B2DC-C1B853F68C6A}" dt="2022-04-23T02:22:22.658" v="2114" actId="14100"/>
          <ac:grpSpMkLst>
            <pc:docMk/>
            <pc:sldMk cId="3940982283" sldId="259"/>
            <ac:grpSpMk id="41" creationId="{74848DF0-B909-4A64-9C7A-831D58DD8BD3}"/>
          </ac:grpSpMkLst>
        </pc:grpChg>
        <pc:grpChg chg="add mod">
          <ac:chgData name="Lawson, Keller (laws1689@vandals.uidaho.edu)" userId="693b701a-d253-46f2-b712-aab726a12f12" providerId="ADAL" clId="{9D6DFFC7-66A1-4E3A-B2DC-C1B853F68C6A}" dt="2022-04-23T02:31:38.402" v="2178" actId="14100"/>
          <ac:grpSpMkLst>
            <pc:docMk/>
            <pc:sldMk cId="3940982283" sldId="259"/>
            <ac:grpSpMk id="42" creationId="{7F1499B2-DD29-4B5F-BB6D-6F28CED15A79}"/>
          </ac:grpSpMkLst>
        </pc:grpChg>
        <pc:grpChg chg="add mod">
          <ac:chgData name="Lawson, Keller (laws1689@vandals.uidaho.edu)" userId="693b701a-d253-46f2-b712-aab726a12f12" providerId="ADAL" clId="{9D6DFFC7-66A1-4E3A-B2DC-C1B853F68C6A}" dt="2022-04-23T02:22:27.101" v="2116" actId="14100"/>
          <ac:grpSpMkLst>
            <pc:docMk/>
            <pc:sldMk cId="3940982283" sldId="259"/>
            <ac:grpSpMk id="50" creationId="{E17F8233-C33F-4B4C-A17A-A4EE4D9B15D1}"/>
          </ac:grpSpMkLst>
        </pc:grpChg>
        <pc:picChg chg="add del">
          <ac:chgData name="Lawson, Keller (laws1689@vandals.uidaho.edu)" userId="693b701a-d253-46f2-b712-aab726a12f12" providerId="ADAL" clId="{9D6DFFC7-66A1-4E3A-B2DC-C1B853F68C6A}" dt="2022-04-18T06:25:40.727" v="440" actId="478"/>
          <ac:picMkLst>
            <pc:docMk/>
            <pc:sldMk cId="3940982283" sldId="259"/>
            <ac:picMk id="12" creationId="{72E26BD6-65EC-4A9E-9C37-B0F84E0B36DF}"/>
          </ac:picMkLst>
        </pc:picChg>
        <pc:picChg chg="add mod modCrop">
          <ac:chgData name="Lawson, Keller (laws1689@vandals.uidaho.edu)" userId="693b701a-d253-46f2-b712-aab726a12f12" providerId="ADAL" clId="{9D6DFFC7-66A1-4E3A-B2DC-C1B853F68C6A}" dt="2022-04-22T02:59:34.927" v="2077" actId="732"/>
          <ac:picMkLst>
            <pc:docMk/>
            <pc:sldMk cId="3940982283" sldId="259"/>
            <ac:picMk id="14" creationId="{F163AE95-599E-4858-AA5C-0350BB2C8DBB}"/>
          </ac:picMkLst>
        </pc:picChg>
        <pc:picChg chg="add mod">
          <ac:chgData name="Lawson, Keller (laws1689@vandals.uidaho.edu)" userId="693b701a-d253-46f2-b712-aab726a12f12" providerId="ADAL" clId="{9D6DFFC7-66A1-4E3A-B2DC-C1B853F68C6A}" dt="2022-04-22T02:49:43.300" v="1947" actId="1076"/>
          <ac:picMkLst>
            <pc:docMk/>
            <pc:sldMk cId="3940982283" sldId="259"/>
            <ac:picMk id="17" creationId="{7845187D-E05D-4142-9C64-B8218B7D77D9}"/>
          </ac:picMkLst>
        </pc:picChg>
        <pc:picChg chg="mod">
          <ac:chgData name="Lawson, Keller (laws1689@vandals.uidaho.edu)" userId="693b701a-d253-46f2-b712-aab726a12f12" providerId="ADAL" clId="{9D6DFFC7-66A1-4E3A-B2DC-C1B853F68C6A}" dt="2022-04-23T02:21:57.501" v="2109" actId="164"/>
          <ac:picMkLst>
            <pc:docMk/>
            <pc:sldMk cId="3940982283" sldId="259"/>
            <ac:picMk id="22" creationId="{B8766B54-D118-E2AF-8181-B67C108638A5}"/>
          </ac:picMkLst>
        </pc:picChg>
        <pc:picChg chg="add mod">
          <ac:chgData name="Lawson, Keller (laws1689@vandals.uidaho.edu)" userId="693b701a-d253-46f2-b712-aab726a12f12" providerId="ADAL" clId="{9D6DFFC7-66A1-4E3A-B2DC-C1B853F68C6A}" dt="2022-04-23T02:25:38.984" v="2134" actId="1076"/>
          <ac:picMkLst>
            <pc:docMk/>
            <pc:sldMk cId="3940982283" sldId="259"/>
            <ac:picMk id="23" creationId="{6BBFAF26-0B0C-47E8-B900-F6AA1967AF39}"/>
          </ac:picMkLst>
        </pc:picChg>
        <pc:picChg chg="add mod">
          <ac:chgData name="Lawson, Keller (laws1689@vandals.uidaho.edu)" userId="693b701a-d253-46f2-b712-aab726a12f12" providerId="ADAL" clId="{9D6DFFC7-66A1-4E3A-B2DC-C1B853F68C6A}" dt="2022-04-23T02:15:47.651" v="2084" actId="1076"/>
          <ac:picMkLst>
            <pc:docMk/>
            <pc:sldMk cId="3940982283" sldId="259"/>
            <ac:picMk id="32" creationId="{9FAD91E3-95BC-4722-A22D-389DD9AC250D}"/>
          </ac:picMkLst>
        </pc:picChg>
        <pc:picChg chg="add mod">
          <ac:chgData name="Lawson, Keller (laws1689@vandals.uidaho.edu)" userId="693b701a-d253-46f2-b712-aab726a12f12" providerId="ADAL" clId="{9D6DFFC7-66A1-4E3A-B2DC-C1B853F68C6A}" dt="2022-04-22T02:56:03.911" v="2076" actId="1076"/>
          <ac:picMkLst>
            <pc:docMk/>
            <pc:sldMk cId="3940982283" sldId="259"/>
            <ac:picMk id="33" creationId="{FDFFD9E4-437A-4F18-AAF6-259B4643D065}"/>
          </ac:picMkLst>
        </pc:picChg>
        <pc:picChg chg="add mod">
          <ac:chgData name="Lawson, Keller (laws1689@vandals.uidaho.edu)" userId="693b701a-d253-46f2-b712-aab726a12f12" providerId="ADAL" clId="{9D6DFFC7-66A1-4E3A-B2DC-C1B853F68C6A}" dt="2022-04-23T02:15:47.651" v="2084" actId="1076"/>
          <ac:picMkLst>
            <pc:docMk/>
            <pc:sldMk cId="3940982283" sldId="259"/>
            <ac:picMk id="34" creationId="{E3C789B9-8A1A-41EA-BFA8-D253092BFFB5}"/>
          </ac:picMkLst>
        </pc:picChg>
        <pc:picChg chg="mod">
          <ac:chgData name="Lawson, Keller (laws1689@vandals.uidaho.edu)" userId="693b701a-d253-46f2-b712-aab726a12f12" providerId="ADAL" clId="{9D6DFFC7-66A1-4E3A-B2DC-C1B853F68C6A}" dt="2022-04-23T02:21:57.501" v="2109" actId="164"/>
          <ac:picMkLst>
            <pc:docMk/>
            <pc:sldMk cId="3940982283" sldId="259"/>
            <ac:picMk id="35" creationId="{17E09EBC-A9D7-351E-BAE3-0712EA6FF3BE}"/>
          </ac:picMkLst>
        </pc:picChg>
        <pc:picChg chg="add mod">
          <ac:chgData name="Lawson, Keller (laws1689@vandals.uidaho.edu)" userId="693b701a-d253-46f2-b712-aab726a12f12" providerId="ADAL" clId="{9D6DFFC7-66A1-4E3A-B2DC-C1B853F68C6A}" dt="2022-04-23T02:25:23.715" v="2132" actId="1076"/>
          <ac:picMkLst>
            <pc:docMk/>
            <pc:sldMk cId="3940982283" sldId="259"/>
            <ac:picMk id="36" creationId="{06915772-EA91-424C-BA38-93CB52B10C84}"/>
          </ac:picMkLst>
        </pc:picChg>
        <pc:picChg chg="add del mod">
          <ac:chgData name="Lawson, Keller (laws1689@vandals.uidaho.edu)" userId="693b701a-d253-46f2-b712-aab726a12f12" providerId="ADAL" clId="{9D6DFFC7-66A1-4E3A-B2DC-C1B853F68C6A}" dt="2022-04-22T02:50:32.865" v="1951" actId="478"/>
          <ac:picMkLst>
            <pc:docMk/>
            <pc:sldMk cId="3940982283" sldId="259"/>
            <ac:picMk id="36" creationId="{7CE8FDEA-43D0-4765-A434-6BAFF5D66F12}"/>
          </ac:picMkLst>
        </pc:picChg>
        <pc:picChg chg="mod">
          <ac:chgData name="Lawson, Keller (laws1689@vandals.uidaho.edu)" userId="693b701a-d253-46f2-b712-aab726a12f12" providerId="ADAL" clId="{9D6DFFC7-66A1-4E3A-B2DC-C1B853F68C6A}" dt="2022-04-23T02:32:25.066" v="2180" actId="1076"/>
          <ac:picMkLst>
            <pc:docMk/>
            <pc:sldMk cId="3940982283" sldId="259"/>
            <ac:picMk id="37" creationId="{7D8DC900-378F-25BD-4090-BE0ADE79E96C}"/>
          </ac:picMkLst>
        </pc:picChg>
        <pc:picChg chg="mod">
          <ac:chgData name="Lawson, Keller (laws1689@vandals.uidaho.edu)" userId="693b701a-d253-46f2-b712-aab726a12f12" providerId="ADAL" clId="{9D6DFFC7-66A1-4E3A-B2DC-C1B853F68C6A}" dt="2022-04-23T02:21:57.501" v="2109" actId="164"/>
          <ac:picMkLst>
            <pc:docMk/>
            <pc:sldMk cId="3940982283" sldId="259"/>
            <ac:picMk id="38" creationId="{B07D5D2A-B455-1C44-4AB6-DE6C3EF44CD5}"/>
          </ac:picMkLst>
        </pc:picChg>
        <pc:picChg chg="mod">
          <ac:chgData name="Lawson, Keller (laws1689@vandals.uidaho.edu)" userId="693b701a-d253-46f2-b712-aab726a12f12" providerId="ADAL" clId="{9D6DFFC7-66A1-4E3A-B2DC-C1B853F68C6A}" dt="2022-04-23T02:21:57.501" v="2109" actId="164"/>
          <ac:picMkLst>
            <pc:docMk/>
            <pc:sldMk cId="3940982283" sldId="259"/>
            <ac:picMk id="39" creationId="{5D8F8A4F-12F6-2C74-FA17-6094B2ADCB44}"/>
          </ac:picMkLst>
        </pc:picChg>
        <pc:picChg chg="mod">
          <ac:chgData name="Lawson, Keller (laws1689@vandals.uidaho.edu)" userId="693b701a-d253-46f2-b712-aab726a12f12" providerId="ADAL" clId="{9D6DFFC7-66A1-4E3A-B2DC-C1B853F68C6A}" dt="2022-04-23T02:21:57.501" v="2109" actId="164"/>
          <ac:picMkLst>
            <pc:docMk/>
            <pc:sldMk cId="3940982283" sldId="259"/>
            <ac:picMk id="40" creationId="{85B5D847-B18F-72E5-A4BE-1FE75B76F5CC}"/>
          </ac:picMkLst>
        </pc:picChg>
        <pc:picChg chg="add del mod">
          <ac:chgData name="Lawson, Keller (laws1689@vandals.uidaho.edu)" userId="693b701a-d253-46f2-b712-aab726a12f12" providerId="ADAL" clId="{9D6DFFC7-66A1-4E3A-B2DC-C1B853F68C6A}" dt="2022-04-22T02:50:32.865" v="1951" actId="478"/>
          <ac:picMkLst>
            <pc:docMk/>
            <pc:sldMk cId="3940982283" sldId="259"/>
            <ac:picMk id="44" creationId="{D65869B1-8B4E-41C4-9A09-7340720E4C53}"/>
          </ac:picMkLst>
        </pc:picChg>
        <pc:picChg chg="add del mod">
          <ac:chgData name="Lawson, Keller (laws1689@vandals.uidaho.edu)" userId="693b701a-d253-46f2-b712-aab726a12f12" providerId="ADAL" clId="{9D6DFFC7-66A1-4E3A-B2DC-C1B853F68C6A}" dt="2022-04-22T02:50:32.865" v="1951" actId="478"/>
          <ac:picMkLst>
            <pc:docMk/>
            <pc:sldMk cId="3940982283" sldId="259"/>
            <ac:picMk id="46" creationId="{B7E6FF30-2103-4ADC-8EAF-487791E0BA1A}"/>
          </ac:picMkLst>
        </pc:picChg>
      </pc:sldChg>
    </pc:docChg>
  </pc:docChgLst>
  <pc:docChgLst>
    <pc:chgData name="Lawson, Keller (laws1689@vandals.uidaho.edu)" userId="S::laws1689@vandals.uidaho.edu::693b701a-d253-46f2-b712-aab726a12f12" providerId="AD" clId="Web-{A4F089B0-16CB-34C9-474B-CA8ECB9EC314}"/>
    <pc:docChg chg="modSld">
      <pc:chgData name="Lawson, Keller (laws1689@vandals.uidaho.edu)" userId="S::laws1689@vandals.uidaho.edu::693b701a-d253-46f2-b712-aab726a12f12" providerId="AD" clId="Web-{A4F089B0-16CB-34C9-474B-CA8ECB9EC314}" dt="2022-04-18T06:11:05.329" v="17"/>
      <pc:docMkLst>
        <pc:docMk/>
      </pc:docMkLst>
      <pc:sldChg chg="addSp modSp">
        <pc:chgData name="Lawson, Keller (laws1689@vandals.uidaho.edu)" userId="S::laws1689@vandals.uidaho.edu::693b701a-d253-46f2-b712-aab726a12f12" providerId="AD" clId="Web-{A4F089B0-16CB-34C9-474B-CA8ECB9EC314}" dt="2022-04-18T06:11:05.329" v="17"/>
        <pc:sldMkLst>
          <pc:docMk/>
          <pc:sldMk cId="3940982283" sldId="259"/>
        </pc:sldMkLst>
        <pc:spChg chg="mod">
          <ac:chgData name="Lawson, Keller (laws1689@vandals.uidaho.edu)" userId="S::laws1689@vandals.uidaho.edu::693b701a-d253-46f2-b712-aab726a12f12" providerId="AD" clId="Web-{A4F089B0-16CB-34C9-474B-CA8ECB9EC314}" dt="2022-04-18T06:10:54.704" v="15"/>
          <ac:spMkLst>
            <pc:docMk/>
            <pc:sldMk cId="3940982283" sldId="259"/>
            <ac:spMk id="3" creationId="{5F9AC521-4647-4D8E-B866-0AD75FF8E67C}"/>
          </ac:spMkLst>
        </pc:spChg>
        <pc:spChg chg="add">
          <ac:chgData name="Lawson, Keller (laws1689@vandals.uidaho.edu)" userId="S::laws1689@vandals.uidaho.edu::693b701a-d253-46f2-b712-aab726a12f12" providerId="AD" clId="Web-{A4F089B0-16CB-34C9-474B-CA8ECB9EC314}" dt="2022-04-18T06:08:50.289" v="0"/>
          <ac:spMkLst>
            <pc:docMk/>
            <pc:sldMk cId="3940982283" sldId="259"/>
            <ac:spMk id="6" creationId="{1008F5F3-4059-3E9E-BAB8-2C3E9B05F8D9}"/>
          </ac:spMkLst>
        </pc:spChg>
        <pc:spChg chg="add">
          <ac:chgData name="Lawson, Keller (laws1689@vandals.uidaho.edu)" userId="S::laws1689@vandals.uidaho.edu::693b701a-d253-46f2-b712-aab726a12f12" providerId="AD" clId="Web-{A4F089B0-16CB-34C9-474B-CA8ECB9EC314}" dt="2022-04-18T06:09:14.760" v="4"/>
          <ac:spMkLst>
            <pc:docMk/>
            <pc:sldMk cId="3940982283" sldId="259"/>
            <ac:spMk id="7" creationId="{526B38EC-C707-C4D0-16AC-829ADCDF4918}"/>
          </ac:spMkLst>
        </pc:spChg>
        <pc:spChg chg="add">
          <ac:chgData name="Lawson, Keller (laws1689@vandals.uidaho.edu)" userId="S::laws1689@vandals.uidaho.edu::693b701a-d253-46f2-b712-aab726a12f12" providerId="AD" clId="Web-{A4F089B0-16CB-34C9-474B-CA8ECB9EC314}" dt="2022-04-18T06:09:17.245" v="5"/>
          <ac:spMkLst>
            <pc:docMk/>
            <pc:sldMk cId="3940982283" sldId="259"/>
            <ac:spMk id="8" creationId="{190D9323-6B0F-C582-5F2A-3EC6756C6F8A}"/>
          </ac:spMkLst>
        </pc:spChg>
        <pc:spChg chg="add">
          <ac:chgData name="Lawson, Keller (laws1689@vandals.uidaho.edu)" userId="S::laws1689@vandals.uidaho.edu::693b701a-d253-46f2-b712-aab726a12f12" providerId="AD" clId="Web-{A4F089B0-16CB-34C9-474B-CA8ECB9EC314}" dt="2022-04-18T06:09:28.620" v="8"/>
          <ac:spMkLst>
            <pc:docMk/>
            <pc:sldMk cId="3940982283" sldId="259"/>
            <ac:spMk id="9" creationId="{8A805611-EE82-B7ED-BA36-41478161EC6C}"/>
          </ac:spMkLst>
        </pc:spChg>
        <pc:spChg chg="add">
          <ac:chgData name="Lawson, Keller (laws1689@vandals.uidaho.edu)" userId="S::laws1689@vandals.uidaho.edu::693b701a-d253-46f2-b712-aab726a12f12" providerId="AD" clId="Web-{A4F089B0-16CB-34C9-474B-CA8ECB9EC314}" dt="2022-04-18T06:10:59.766" v="16"/>
          <ac:spMkLst>
            <pc:docMk/>
            <pc:sldMk cId="3940982283" sldId="259"/>
            <ac:spMk id="10" creationId="{AFA01EEE-8D87-88E5-8360-6DB657E106DB}"/>
          </ac:spMkLst>
        </pc:spChg>
        <pc:spChg chg="add">
          <ac:chgData name="Lawson, Keller (laws1689@vandals.uidaho.edu)" userId="S::laws1689@vandals.uidaho.edu::693b701a-d253-46f2-b712-aab726a12f12" providerId="AD" clId="Web-{A4F089B0-16CB-34C9-474B-CA8ECB9EC314}" dt="2022-04-18T06:11:05.329" v="17"/>
          <ac:spMkLst>
            <pc:docMk/>
            <pc:sldMk cId="3940982283" sldId="259"/>
            <ac:spMk id="11" creationId="{5C71FB14-3217-3E33-8E0A-52808C7B40DC}"/>
          </ac:spMkLst>
        </pc:spChg>
      </pc:sldChg>
    </pc:docChg>
  </pc:docChgLst>
  <pc:docChgLst>
    <pc:chgData name="Weisel, Parker (weis8961@vandals.uidaho.edu)" userId="S::weis8961@vandals.uidaho.edu::a3830a90-9309-41b5-a373-94cd4e58e9a1" providerId="AD" clId="Web-{B4655C39-C607-11CA-FBBC-94CDB0D4AD0C}"/>
    <pc:docChg chg="modSld">
      <pc:chgData name="Weisel, Parker (weis8961@vandals.uidaho.edu)" userId="S::weis8961@vandals.uidaho.edu::a3830a90-9309-41b5-a373-94cd4e58e9a1" providerId="AD" clId="Web-{B4655C39-C607-11CA-FBBC-94CDB0D4AD0C}" dt="2022-04-22T07:22:22.746" v="0" actId="20577"/>
      <pc:docMkLst>
        <pc:docMk/>
      </pc:docMkLst>
      <pc:sldChg chg="modSp">
        <pc:chgData name="Weisel, Parker (weis8961@vandals.uidaho.edu)" userId="S::weis8961@vandals.uidaho.edu::a3830a90-9309-41b5-a373-94cd4e58e9a1" providerId="AD" clId="Web-{B4655C39-C607-11CA-FBBC-94CDB0D4AD0C}" dt="2022-04-22T07:22:22.746" v="0" actId="20577"/>
        <pc:sldMkLst>
          <pc:docMk/>
          <pc:sldMk cId="3940982283" sldId="259"/>
        </pc:sldMkLst>
        <pc:spChg chg="mod">
          <ac:chgData name="Weisel, Parker (weis8961@vandals.uidaho.edu)" userId="S::weis8961@vandals.uidaho.edu::a3830a90-9309-41b5-a373-94cd4e58e9a1" providerId="AD" clId="Web-{B4655C39-C607-11CA-FBBC-94CDB0D4AD0C}" dt="2022-04-22T07:22:22.746" v="0" actId="20577"/>
          <ac:spMkLst>
            <pc:docMk/>
            <pc:sldMk cId="3940982283" sldId="259"/>
            <ac:spMk id="3" creationId="{2975F72D-2F67-4BF2-94B3-2915865421AA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41B0E-0A9B-FB43-B29A-2C5A495EA0A7}" type="datetimeFigureOut">
              <a:rPr lang="ru-RU" smtClean="0">
                <a:latin typeface="Archivo Regular" charset="0"/>
              </a:rPr>
              <a:t>22.04.2022</a:t>
            </a:fld>
            <a:endParaRPr lang="ru-RU">
              <a:latin typeface="Archivo Regular" charset="0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>
              <a:latin typeface="Archivo Regular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11949-EE69-F440-BF44-484174DCC2AF}" type="slidenum">
              <a:rPr lang="ru-RU" smtClean="0">
                <a:latin typeface="Archivo Regular" charset="0"/>
              </a:rPr>
              <a:t>‹#›</a:t>
            </a:fld>
            <a:endParaRPr lang="ru-RU">
              <a:latin typeface="Archivo Regular" charset="0"/>
            </a:endParaRPr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>
              <a:latin typeface="Archiv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242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chivo Regular" charset="0"/>
              </a:defRPr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chivo Regular" charset="0"/>
              </a:defRPr>
            </a:lvl1pPr>
          </a:lstStyle>
          <a:p>
            <a:fld id="{E7E03F2D-4C40-8A47-B131-FA84CE0A3C0A}" type="datetimeFigureOut">
              <a:rPr lang="ru-RU" smtClean="0"/>
              <a:pPr/>
              <a:t>22.04.2022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err="1"/>
              <a:t>Образец</a:t>
            </a:r>
            <a:r>
              <a:rPr lang="en-US"/>
              <a:t> </a:t>
            </a:r>
            <a:r>
              <a:rPr lang="en-US" err="1"/>
              <a:t>текста</a:t>
            </a:r>
            <a:endParaRPr lang="en-US"/>
          </a:p>
          <a:p>
            <a:pPr lvl="1"/>
            <a:r>
              <a:rPr lang="en-US" err="1"/>
              <a:t>Второй</a:t>
            </a:r>
            <a:r>
              <a:rPr lang="en-US"/>
              <a:t> </a:t>
            </a:r>
            <a:r>
              <a:rPr lang="en-US" err="1"/>
              <a:t>уровень</a:t>
            </a:r>
            <a:endParaRPr lang="en-US"/>
          </a:p>
          <a:p>
            <a:pPr lvl="2"/>
            <a:r>
              <a:rPr lang="en-US" err="1"/>
              <a:t>Третий</a:t>
            </a:r>
            <a:r>
              <a:rPr lang="en-US"/>
              <a:t> </a:t>
            </a:r>
            <a:r>
              <a:rPr lang="en-US" err="1"/>
              <a:t>уровень</a:t>
            </a:r>
            <a:endParaRPr lang="en-US"/>
          </a:p>
          <a:p>
            <a:pPr lvl="3"/>
            <a:r>
              <a:rPr lang="en-US" err="1"/>
              <a:t>Четвертый</a:t>
            </a:r>
            <a:r>
              <a:rPr lang="en-US"/>
              <a:t> </a:t>
            </a:r>
            <a:r>
              <a:rPr lang="en-US" err="1"/>
              <a:t>уровень</a:t>
            </a:r>
            <a:endParaRPr lang="en-US"/>
          </a:p>
          <a:p>
            <a:pPr lvl="4"/>
            <a:r>
              <a:rPr lang="en-US" err="1"/>
              <a:t>Пятый</a:t>
            </a:r>
            <a:r>
              <a:rPr lang="en-US"/>
              <a:t> </a:t>
            </a:r>
            <a:r>
              <a:rPr lang="en-US" err="1"/>
              <a:t>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chivo Regular" charset="0"/>
              </a:defRPr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chivo Regular" charset="0"/>
              </a:defRPr>
            </a:lvl1pPr>
          </a:lstStyle>
          <a:p>
            <a:fld id="{013FC40D-6FB9-1648-B027-EAD4E7DC4F2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07415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2047006" rtl="0" eaLnBrk="1" latinLnBrk="0" hangingPunct="1">
      <a:defRPr sz="5374" b="0" i="0" kern="1200">
        <a:solidFill>
          <a:schemeClr val="tx1"/>
        </a:solidFill>
        <a:latin typeface="Archivo Regular" charset="0"/>
        <a:ea typeface="+mn-ea"/>
        <a:cs typeface="+mn-cs"/>
      </a:defRPr>
    </a:lvl1pPr>
    <a:lvl2pPr marL="2047006" algn="l" defTabSz="2047006" rtl="0" eaLnBrk="1" latinLnBrk="0" hangingPunct="1">
      <a:defRPr sz="5374" b="0" i="0" kern="1200">
        <a:solidFill>
          <a:schemeClr val="tx1"/>
        </a:solidFill>
        <a:latin typeface="Archivo Regular" charset="0"/>
        <a:ea typeface="+mn-ea"/>
        <a:cs typeface="+mn-cs"/>
      </a:defRPr>
    </a:lvl2pPr>
    <a:lvl3pPr marL="4094009" algn="l" defTabSz="2047006" rtl="0" eaLnBrk="1" latinLnBrk="0" hangingPunct="1">
      <a:defRPr sz="5374" b="0" i="0" kern="1200">
        <a:solidFill>
          <a:schemeClr val="tx1"/>
        </a:solidFill>
        <a:latin typeface="Archivo Regular" charset="0"/>
        <a:ea typeface="+mn-ea"/>
        <a:cs typeface="+mn-cs"/>
      </a:defRPr>
    </a:lvl3pPr>
    <a:lvl4pPr marL="6141015" algn="l" defTabSz="2047006" rtl="0" eaLnBrk="1" latinLnBrk="0" hangingPunct="1">
      <a:defRPr sz="5374" b="0" i="0" kern="1200">
        <a:solidFill>
          <a:schemeClr val="tx1"/>
        </a:solidFill>
        <a:latin typeface="Archivo Regular" charset="0"/>
        <a:ea typeface="+mn-ea"/>
        <a:cs typeface="+mn-cs"/>
      </a:defRPr>
    </a:lvl4pPr>
    <a:lvl5pPr marL="8188019" algn="l" defTabSz="2047006" rtl="0" eaLnBrk="1" latinLnBrk="0" hangingPunct="1">
      <a:defRPr sz="5374" b="0" i="0" kern="1200">
        <a:solidFill>
          <a:schemeClr val="tx1"/>
        </a:solidFill>
        <a:latin typeface="Archivo Regular" charset="0"/>
        <a:ea typeface="+mn-ea"/>
        <a:cs typeface="+mn-cs"/>
      </a:defRPr>
    </a:lvl5pPr>
    <a:lvl6pPr marL="10235020" algn="l" defTabSz="2047006" rtl="0" eaLnBrk="1" latinLnBrk="0" hangingPunct="1">
      <a:defRPr sz="5374" kern="1200">
        <a:solidFill>
          <a:schemeClr val="tx1"/>
        </a:solidFill>
        <a:latin typeface="+mn-lt"/>
        <a:ea typeface="+mn-ea"/>
        <a:cs typeface="+mn-cs"/>
      </a:defRPr>
    </a:lvl6pPr>
    <a:lvl7pPr marL="12282024" algn="l" defTabSz="2047006" rtl="0" eaLnBrk="1" latinLnBrk="0" hangingPunct="1">
      <a:defRPr sz="5374" kern="1200">
        <a:solidFill>
          <a:schemeClr val="tx1"/>
        </a:solidFill>
        <a:latin typeface="+mn-lt"/>
        <a:ea typeface="+mn-ea"/>
        <a:cs typeface="+mn-cs"/>
      </a:defRPr>
    </a:lvl7pPr>
    <a:lvl8pPr marL="14329030" algn="l" defTabSz="2047006" rtl="0" eaLnBrk="1" latinLnBrk="0" hangingPunct="1">
      <a:defRPr sz="5374" kern="1200">
        <a:solidFill>
          <a:schemeClr val="tx1"/>
        </a:solidFill>
        <a:latin typeface="+mn-lt"/>
        <a:ea typeface="+mn-ea"/>
        <a:cs typeface="+mn-cs"/>
      </a:defRPr>
    </a:lvl8pPr>
    <a:lvl9pPr marL="16376036" algn="l" defTabSz="2047006" rtl="0" eaLnBrk="1" latinLnBrk="0" hangingPunct="1">
      <a:defRPr sz="537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828800" y="5562600"/>
            <a:ext cx="23329968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/>
              <a:t>CLICK TO ADD SUBHEAD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517442" y="7046970"/>
            <a:ext cx="8335108" cy="7924800"/>
          </a:xfrm>
        </p:spPr>
        <p:txBody>
          <a:bodyPr/>
          <a:lstStyle>
            <a:lvl1pPr marL="0" marR="0" indent="0" algn="l" defTabSz="2438361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/>
              <a:t>Click to add text. </a:t>
            </a:r>
            <a:r>
              <a:rPr lang="en-US" err="1"/>
              <a:t>Laborror</a:t>
            </a:r>
            <a:r>
              <a:rPr lang="en-US"/>
              <a:t> </a:t>
            </a:r>
            <a:r>
              <a:rPr lang="en-US" err="1"/>
              <a:t>eculparum</a:t>
            </a:r>
            <a:r>
              <a:rPr lang="en-US"/>
              <a:t> del in pro </a:t>
            </a:r>
            <a:r>
              <a:rPr lang="en-US" err="1"/>
              <a:t>esed</a:t>
            </a:r>
            <a:r>
              <a:rPr lang="en-US"/>
              <a:t> </a:t>
            </a:r>
            <a:r>
              <a:rPr lang="en-US" err="1"/>
              <a:t>entio</a:t>
            </a:r>
            <a:r>
              <a:rPr lang="en-US"/>
              <a:t>. Name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que </a:t>
            </a:r>
            <a:r>
              <a:rPr lang="en-US" err="1"/>
              <a:t>rehendaepre</a:t>
            </a:r>
            <a:r>
              <a:rPr lang="en-US"/>
              <a:t> </a:t>
            </a:r>
            <a:r>
              <a:rPr lang="en-US" err="1"/>
              <a:t>occus</a:t>
            </a:r>
            <a:r>
              <a:rPr lang="en-US"/>
              <a:t> </a:t>
            </a:r>
            <a:r>
              <a:rPr lang="en-US" err="1"/>
              <a:t>dionem</a:t>
            </a:r>
            <a:r>
              <a:rPr lang="en-US"/>
              <a:t> </a:t>
            </a:r>
            <a:r>
              <a:rPr lang="en-US" err="1"/>
              <a:t>quatecta</a:t>
            </a:r>
            <a:r>
              <a:rPr lang="en-US"/>
              <a:t> qui </a:t>
            </a:r>
            <a:r>
              <a:rPr lang="en-US" err="1"/>
              <a:t>bea</a:t>
            </a:r>
            <a:r>
              <a:rPr lang="en-US"/>
              <a:t> </a:t>
            </a:r>
            <a:r>
              <a:rPr lang="en-US" err="1"/>
              <a:t>voloriassus</a:t>
            </a:r>
            <a:r>
              <a:rPr lang="en-US"/>
              <a:t> </a:t>
            </a:r>
            <a:r>
              <a:rPr lang="en-US" err="1"/>
              <a:t>ilibusa</a:t>
            </a:r>
            <a:r>
              <a:rPr lang="en-US"/>
              <a:t> </a:t>
            </a:r>
            <a:r>
              <a:rPr lang="en-US" err="1"/>
              <a:t>velenecto</a:t>
            </a:r>
            <a:r>
              <a:rPr lang="en-US"/>
              <a:t> </a:t>
            </a:r>
            <a:r>
              <a:rPr lang="en-US" err="1"/>
              <a:t>imus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hariaestiis</a:t>
            </a:r>
            <a:r>
              <a:rPr lang="en-US"/>
              <a:t> </a:t>
            </a:r>
            <a:r>
              <a:rPr lang="en-US" err="1"/>
              <a:t>eosapidunt</a:t>
            </a:r>
            <a:r>
              <a:rPr lang="en-US"/>
              <a:t> quam </a:t>
            </a:r>
            <a:r>
              <a:rPr lang="en-US" err="1"/>
              <a:t>suntiusdae</a:t>
            </a:r>
            <a:r>
              <a:rPr lang="en-US"/>
              <a:t> </a:t>
            </a:r>
            <a:r>
              <a:rPr lang="en-US" err="1"/>
              <a:t>nihicidem</a:t>
            </a:r>
            <a:r>
              <a:rPr lang="en-US"/>
              <a:t> rem. </a:t>
            </a:r>
            <a:r>
              <a:rPr lang="en-US" err="1"/>
              <a:t>Ut</a:t>
            </a:r>
            <a:r>
              <a:rPr lang="en-US"/>
              <a:t> lam, </a:t>
            </a:r>
            <a:r>
              <a:rPr lang="en-US" err="1"/>
              <a:t>odi</a:t>
            </a:r>
            <a:r>
              <a:rPr lang="en-US"/>
              <a:t> id </a:t>
            </a:r>
            <a:r>
              <a:rPr lang="en-US" err="1"/>
              <a:t>ea</a:t>
            </a:r>
            <a:r>
              <a:rPr lang="en-US"/>
              <a:t> sit et </a:t>
            </a:r>
            <a:r>
              <a:rPr lang="en-US" err="1"/>
              <a:t>laut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lique</a:t>
            </a:r>
            <a:r>
              <a:rPr lang="en-US"/>
              <a:t> quid </a:t>
            </a:r>
            <a:r>
              <a:rPr lang="en-US" err="1"/>
              <a:t>modiae</a:t>
            </a:r>
            <a:r>
              <a:rPr lang="en-US"/>
              <a:t> </a:t>
            </a:r>
            <a:r>
              <a:rPr lang="en-US" err="1"/>
              <a:t>endi</a:t>
            </a:r>
            <a:r>
              <a:rPr lang="en-US"/>
              <a:t> </a:t>
            </a:r>
            <a:r>
              <a:rPr lang="en-US" err="1"/>
              <a:t>vitem</a:t>
            </a:r>
            <a:r>
              <a:rPr lang="en-US"/>
              <a:t> </a:t>
            </a:r>
            <a:r>
              <a:rPr lang="en-US" err="1"/>
              <a:t>volorit</a:t>
            </a:r>
            <a:r>
              <a:rPr lang="en-US"/>
              <a:t> </a:t>
            </a:r>
            <a:r>
              <a:rPr lang="en-US" err="1"/>
              <a:t>iorem</a:t>
            </a:r>
            <a:r>
              <a:rPr lang="en-US"/>
              <a:t>. Bea </a:t>
            </a:r>
            <a:r>
              <a:rPr lang="en-US" err="1"/>
              <a:t>cus</a:t>
            </a:r>
            <a:r>
              <a:rPr lang="en-US"/>
              <a:t> </a:t>
            </a:r>
            <a:r>
              <a:rPr lang="en-US" err="1"/>
              <a:t>eatis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accus</a:t>
            </a:r>
            <a:r>
              <a:rPr lang="en-US"/>
              <a:t>, ne </a:t>
            </a:r>
            <a:r>
              <a:rPr lang="en-US" err="1"/>
              <a:t>molenda</a:t>
            </a:r>
            <a:r>
              <a:rPr lang="en-US"/>
              <a:t> </a:t>
            </a:r>
            <a:r>
              <a:rPr lang="en-US" err="1"/>
              <a:t>invelit</a:t>
            </a:r>
            <a:r>
              <a:rPr lang="en-US"/>
              <a:t> </a:t>
            </a:r>
            <a:r>
              <a:rPr lang="en-US" err="1"/>
              <a:t>iurepudae</a:t>
            </a:r>
            <a:r>
              <a:rPr lang="en-US"/>
              <a:t> </a:t>
            </a:r>
            <a:r>
              <a:rPr lang="en-US" err="1"/>
              <a:t>maximin</a:t>
            </a:r>
            <a:r>
              <a:rPr lang="en-US"/>
              <a:t> </a:t>
            </a:r>
            <a:r>
              <a:rPr lang="en-US" err="1"/>
              <a:t>imagnate</a:t>
            </a:r>
            <a:r>
              <a:rPr lang="en-US"/>
              <a:t> </a:t>
            </a:r>
            <a:r>
              <a:rPr lang="en-US" err="1"/>
              <a:t>officima</a:t>
            </a:r>
            <a:r>
              <a:rPr lang="en-US"/>
              <a:t> </a:t>
            </a:r>
            <a:r>
              <a:rPr lang="en-US" err="1"/>
              <a:t>corruptas</a:t>
            </a:r>
            <a:r>
              <a:rPr lang="en-US"/>
              <a:t> </a:t>
            </a:r>
            <a:r>
              <a:rPr lang="en-US" err="1"/>
              <a:t>simoditam</a:t>
            </a:r>
            <a:r>
              <a:rPr lang="en-US"/>
              <a:t> </a:t>
            </a:r>
            <a:r>
              <a:rPr lang="en-US" err="1"/>
              <a:t>repersp</a:t>
            </a:r>
            <a:r>
              <a:rPr lang="en-US"/>
              <a:t> </a:t>
            </a:r>
            <a:r>
              <a:rPr lang="en-US" err="1"/>
              <a:t>erumenimi</a:t>
            </a:r>
            <a:r>
              <a:rPr lang="en-US"/>
              <a:t>, </a:t>
            </a:r>
            <a:r>
              <a:rPr lang="en-US" err="1"/>
              <a:t>sitate</a:t>
            </a:r>
            <a:r>
              <a:rPr lang="en-US"/>
              <a:t>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maio</a:t>
            </a:r>
            <a:r>
              <a:rPr lang="en-US"/>
              <a:t>. </a:t>
            </a:r>
            <a:r>
              <a:rPr lang="en-US" err="1"/>
              <a:t>Incias</a:t>
            </a:r>
            <a:r>
              <a:rPr lang="en-US"/>
              <a:t> et </a:t>
            </a:r>
            <a:r>
              <a:rPr lang="en-US" err="1"/>
              <a:t>volupta</a:t>
            </a:r>
            <a:r>
              <a:rPr lang="en-US"/>
              <a:t> </a:t>
            </a:r>
            <a:r>
              <a:rPr lang="en-US" err="1"/>
              <a:t>ecestet</a:t>
            </a:r>
            <a:r>
              <a:rPr lang="en-US"/>
              <a:t>,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eum</a:t>
            </a:r>
            <a:r>
              <a:rPr lang="en-US"/>
              <a:t> am </a:t>
            </a:r>
            <a:r>
              <a:rPr lang="en-US" err="1"/>
              <a:t>ipic</a:t>
            </a:r>
            <a:r>
              <a:rPr lang="en-US"/>
              <a:t> tempore </a:t>
            </a:r>
            <a:r>
              <a:rPr lang="en-US" err="1"/>
              <a:t>explandam</a:t>
            </a:r>
            <a:r>
              <a:rPr lang="en-US"/>
              <a:t>. 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517442" y="15625143"/>
            <a:ext cx="10399432" cy="679673"/>
          </a:xfrm>
        </p:spPr>
        <p:txBody>
          <a:bodyPr/>
          <a:lstStyle>
            <a:lvl1pPr marL="457182" indent="-457182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/>
              <a:t>Click to add bulleted list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HEADLINE HERE</a:t>
            </a:r>
            <a:br>
              <a:rPr lang="en-US"/>
            </a:br>
            <a:r>
              <a:rPr lang="en-US"/>
              <a:t>90 PT FONT RECCOMENDED</a:t>
            </a:r>
          </a:p>
        </p:txBody>
      </p:sp>
    </p:spTree>
    <p:extLst>
      <p:ext uri="{BB962C8B-B14F-4D97-AF65-F5344CB8AC3E}">
        <p14:creationId xmlns:p14="http://schemas.microsoft.com/office/powerpoint/2010/main" val="1046342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828800" y="5562600"/>
            <a:ext cx="23329968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/>
              <a:t>CLICK TO ADD SUBHEAD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517442" y="7046970"/>
            <a:ext cx="8335108" cy="7924800"/>
          </a:xfrm>
        </p:spPr>
        <p:txBody>
          <a:bodyPr/>
          <a:lstStyle>
            <a:lvl1pPr marL="0" marR="0" indent="0" algn="l" defTabSz="2438361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/>
              <a:t>Click to add text. </a:t>
            </a:r>
            <a:r>
              <a:rPr lang="en-US" err="1"/>
              <a:t>Laborror</a:t>
            </a:r>
            <a:r>
              <a:rPr lang="en-US"/>
              <a:t> </a:t>
            </a:r>
            <a:r>
              <a:rPr lang="en-US" err="1"/>
              <a:t>eculparum</a:t>
            </a:r>
            <a:r>
              <a:rPr lang="en-US"/>
              <a:t> del in pro </a:t>
            </a:r>
            <a:r>
              <a:rPr lang="en-US" err="1"/>
              <a:t>esed</a:t>
            </a:r>
            <a:r>
              <a:rPr lang="en-US"/>
              <a:t> </a:t>
            </a:r>
            <a:r>
              <a:rPr lang="en-US" err="1"/>
              <a:t>entio</a:t>
            </a:r>
            <a:r>
              <a:rPr lang="en-US"/>
              <a:t>. Name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que </a:t>
            </a:r>
            <a:r>
              <a:rPr lang="en-US" err="1"/>
              <a:t>rehendaepre</a:t>
            </a:r>
            <a:r>
              <a:rPr lang="en-US"/>
              <a:t> </a:t>
            </a:r>
            <a:r>
              <a:rPr lang="en-US" err="1"/>
              <a:t>occus</a:t>
            </a:r>
            <a:r>
              <a:rPr lang="en-US"/>
              <a:t> </a:t>
            </a:r>
            <a:r>
              <a:rPr lang="en-US" err="1"/>
              <a:t>dionem</a:t>
            </a:r>
            <a:r>
              <a:rPr lang="en-US"/>
              <a:t> </a:t>
            </a:r>
            <a:r>
              <a:rPr lang="en-US" err="1"/>
              <a:t>quatecta</a:t>
            </a:r>
            <a:r>
              <a:rPr lang="en-US"/>
              <a:t> qui </a:t>
            </a:r>
            <a:r>
              <a:rPr lang="en-US" err="1"/>
              <a:t>bea</a:t>
            </a:r>
            <a:r>
              <a:rPr lang="en-US"/>
              <a:t> </a:t>
            </a:r>
            <a:r>
              <a:rPr lang="en-US" err="1"/>
              <a:t>voloriassus</a:t>
            </a:r>
            <a:r>
              <a:rPr lang="en-US"/>
              <a:t> </a:t>
            </a:r>
            <a:r>
              <a:rPr lang="en-US" err="1"/>
              <a:t>ilibusa</a:t>
            </a:r>
            <a:r>
              <a:rPr lang="en-US"/>
              <a:t> </a:t>
            </a:r>
            <a:r>
              <a:rPr lang="en-US" err="1"/>
              <a:t>velenecto</a:t>
            </a:r>
            <a:r>
              <a:rPr lang="en-US"/>
              <a:t> </a:t>
            </a:r>
            <a:r>
              <a:rPr lang="en-US" err="1"/>
              <a:t>imus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hariaestiis</a:t>
            </a:r>
            <a:r>
              <a:rPr lang="en-US"/>
              <a:t> </a:t>
            </a:r>
            <a:r>
              <a:rPr lang="en-US" err="1"/>
              <a:t>eosapidunt</a:t>
            </a:r>
            <a:r>
              <a:rPr lang="en-US"/>
              <a:t> quam </a:t>
            </a:r>
            <a:r>
              <a:rPr lang="en-US" err="1"/>
              <a:t>suntiusdae</a:t>
            </a:r>
            <a:r>
              <a:rPr lang="en-US"/>
              <a:t> </a:t>
            </a:r>
            <a:r>
              <a:rPr lang="en-US" err="1"/>
              <a:t>nihicidem</a:t>
            </a:r>
            <a:r>
              <a:rPr lang="en-US"/>
              <a:t> rem. </a:t>
            </a:r>
            <a:r>
              <a:rPr lang="en-US" err="1"/>
              <a:t>Ut</a:t>
            </a:r>
            <a:r>
              <a:rPr lang="en-US"/>
              <a:t> lam, </a:t>
            </a:r>
            <a:r>
              <a:rPr lang="en-US" err="1"/>
              <a:t>odi</a:t>
            </a:r>
            <a:r>
              <a:rPr lang="en-US"/>
              <a:t> id </a:t>
            </a:r>
            <a:r>
              <a:rPr lang="en-US" err="1"/>
              <a:t>ea</a:t>
            </a:r>
            <a:r>
              <a:rPr lang="en-US"/>
              <a:t> sit et </a:t>
            </a:r>
            <a:r>
              <a:rPr lang="en-US" err="1"/>
              <a:t>laut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lique</a:t>
            </a:r>
            <a:r>
              <a:rPr lang="en-US"/>
              <a:t> quid </a:t>
            </a:r>
            <a:r>
              <a:rPr lang="en-US" err="1"/>
              <a:t>modiae</a:t>
            </a:r>
            <a:r>
              <a:rPr lang="en-US"/>
              <a:t> </a:t>
            </a:r>
            <a:r>
              <a:rPr lang="en-US" err="1"/>
              <a:t>endi</a:t>
            </a:r>
            <a:r>
              <a:rPr lang="en-US"/>
              <a:t> </a:t>
            </a:r>
            <a:r>
              <a:rPr lang="en-US" err="1"/>
              <a:t>vitem</a:t>
            </a:r>
            <a:r>
              <a:rPr lang="en-US"/>
              <a:t> </a:t>
            </a:r>
            <a:r>
              <a:rPr lang="en-US" err="1"/>
              <a:t>volorit</a:t>
            </a:r>
            <a:r>
              <a:rPr lang="en-US"/>
              <a:t> </a:t>
            </a:r>
            <a:r>
              <a:rPr lang="en-US" err="1"/>
              <a:t>iorem</a:t>
            </a:r>
            <a:r>
              <a:rPr lang="en-US"/>
              <a:t>. Bea </a:t>
            </a:r>
            <a:r>
              <a:rPr lang="en-US" err="1"/>
              <a:t>cus</a:t>
            </a:r>
            <a:r>
              <a:rPr lang="en-US"/>
              <a:t> </a:t>
            </a:r>
            <a:r>
              <a:rPr lang="en-US" err="1"/>
              <a:t>eatis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accus</a:t>
            </a:r>
            <a:r>
              <a:rPr lang="en-US"/>
              <a:t>, ne </a:t>
            </a:r>
            <a:r>
              <a:rPr lang="en-US" err="1"/>
              <a:t>molenda</a:t>
            </a:r>
            <a:r>
              <a:rPr lang="en-US"/>
              <a:t> </a:t>
            </a:r>
            <a:r>
              <a:rPr lang="en-US" err="1"/>
              <a:t>invelit</a:t>
            </a:r>
            <a:r>
              <a:rPr lang="en-US"/>
              <a:t> </a:t>
            </a:r>
            <a:r>
              <a:rPr lang="en-US" err="1"/>
              <a:t>iurepudae</a:t>
            </a:r>
            <a:r>
              <a:rPr lang="en-US"/>
              <a:t> </a:t>
            </a:r>
            <a:r>
              <a:rPr lang="en-US" err="1"/>
              <a:t>maximin</a:t>
            </a:r>
            <a:r>
              <a:rPr lang="en-US"/>
              <a:t> </a:t>
            </a:r>
            <a:r>
              <a:rPr lang="en-US" err="1"/>
              <a:t>imagnate</a:t>
            </a:r>
            <a:r>
              <a:rPr lang="en-US"/>
              <a:t> </a:t>
            </a:r>
            <a:r>
              <a:rPr lang="en-US" err="1"/>
              <a:t>officima</a:t>
            </a:r>
            <a:r>
              <a:rPr lang="en-US"/>
              <a:t> </a:t>
            </a:r>
            <a:r>
              <a:rPr lang="en-US" err="1"/>
              <a:t>corruptas</a:t>
            </a:r>
            <a:r>
              <a:rPr lang="en-US"/>
              <a:t> </a:t>
            </a:r>
            <a:r>
              <a:rPr lang="en-US" err="1"/>
              <a:t>simoditam</a:t>
            </a:r>
            <a:r>
              <a:rPr lang="en-US"/>
              <a:t> </a:t>
            </a:r>
            <a:r>
              <a:rPr lang="en-US" err="1"/>
              <a:t>repersp</a:t>
            </a:r>
            <a:r>
              <a:rPr lang="en-US"/>
              <a:t> </a:t>
            </a:r>
            <a:r>
              <a:rPr lang="en-US" err="1"/>
              <a:t>erumenimi</a:t>
            </a:r>
            <a:r>
              <a:rPr lang="en-US"/>
              <a:t>, </a:t>
            </a:r>
            <a:r>
              <a:rPr lang="en-US" err="1"/>
              <a:t>sitate</a:t>
            </a:r>
            <a:r>
              <a:rPr lang="en-US"/>
              <a:t>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maio</a:t>
            </a:r>
            <a:r>
              <a:rPr lang="en-US"/>
              <a:t>. </a:t>
            </a:r>
            <a:r>
              <a:rPr lang="en-US" err="1"/>
              <a:t>Incias</a:t>
            </a:r>
            <a:r>
              <a:rPr lang="en-US"/>
              <a:t> et </a:t>
            </a:r>
            <a:r>
              <a:rPr lang="en-US" err="1"/>
              <a:t>volupta</a:t>
            </a:r>
            <a:r>
              <a:rPr lang="en-US"/>
              <a:t> </a:t>
            </a:r>
            <a:r>
              <a:rPr lang="en-US" err="1"/>
              <a:t>ecestet</a:t>
            </a:r>
            <a:r>
              <a:rPr lang="en-US"/>
              <a:t>,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eum</a:t>
            </a:r>
            <a:r>
              <a:rPr lang="en-US"/>
              <a:t> am </a:t>
            </a:r>
            <a:r>
              <a:rPr lang="en-US" err="1"/>
              <a:t>ipic</a:t>
            </a:r>
            <a:r>
              <a:rPr lang="en-US"/>
              <a:t> tempore </a:t>
            </a:r>
            <a:r>
              <a:rPr lang="en-US" err="1"/>
              <a:t>explandam</a:t>
            </a:r>
            <a:r>
              <a:rPr lang="en-US"/>
              <a:t>. 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517442" y="15625143"/>
            <a:ext cx="10399432" cy="679673"/>
          </a:xfrm>
        </p:spPr>
        <p:txBody>
          <a:bodyPr/>
          <a:lstStyle>
            <a:lvl1pPr marL="457182" indent="-457182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/>
              <a:t>Click to add bulleted list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HEADLINE HERE</a:t>
            </a:r>
            <a:br>
              <a:rPr lang="en-US"/>
            </a:br>
            <a:r>
              <a:rPr lang="en-US"/>
              <a:t>90 PT FONT RECOMMENDED</a:t>
            </a:r>
          </a:p>
        </p:txBody>
      </p:sp>
    </p:spTree>
    <p:extLst>
      <p:ext uri="{BB962C8B-B14F-4D97-AF65-F5344CB8AC3E}">
        <p14:creationId xmlns:p14="http://schemas.microsoft.com/office/powerpoint/2010/main" val="4289636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276600" y="11984297"/>
            <a:ext cx="31547128" cy="468076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685800"/>
            <a:ext cx="7221196" cy="236219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9136" y="0"/>
            <a:ext cx="1679846" cy="34289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00" y="25628055"/>
            <a:ext cx="4953000" cy="1346744"/>
          </a:xfrm>
          <a:prstGeom prst="rect">
            <a:avLst/>
          </a:prstGeom>
        </p:spPr>
      </p:pic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9333076" y="304799"/>
            <a:ext cx="24152373" cy="3124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6502CD-C614-4559-B11D-A7B2FA92DD05}"/>
              </a:ext>
            </a:extLst>
          </p:cNvPr>
          <p:cNvSpPr txBox="1"/>
          <p:nvPr userDrawn="1"/>
        </p:nvSpPr>
        <p:spPr>
          <a:xfrm rot="5400000">
            <a:off x="7515136" y="1266736"/>
            <a:ext cx="2362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>
                <a:solidFill>
                  <a:srgbClr val="FBC71A"/>
                </a:solidFill>
                <a:latin typeface="Franklin Gothic Demi" panose="020B0703020102020204" pitchFamily="34" charset="0"/>
              </a:rPr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1194585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0" r:id="rId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/>
  <p:txStyles>
    <p:titleStyle>
      <a:lvl1pPr algn="ctr" defTabSz="2438361" rtl="0" eaLnBrk="1" latinLnBrk="0" hangingPunct="1">
        <a:lnSpc>
          <a:spcPts val="9500"/>
        </a:lnSpc>
        <a:spcBef>
          <a:spcPct val="0"/>
        </a:spcBef>
        <a:buNone/>
        <a:defRPr sz="9000" b="1" i="0" kern="1200" cap="all" baseline="0">
          <a:solidFill>
            <a:schemeClr val="bg1"/>
          </a:solidFill>
          <a:latin typeface="Franklin Gothic Demi" panose="020B0603020102020204" pitchFamily="34" charset="0"/>
          <a:ea typeface="Franklin Gothic Demi" panose="020B0603020102020204" pitchFamily="34" charset="0"/>
          <a:cs typeface="Franklin Gothic Demi" panose="020B0603020102020204" pitchFamily="34" charset="0"/>
        </a:defRPr>
      </a:lvl1pPr>
    </p:titleStyle>
    <p:bodyStyle>
      <a:lvl1pPr marL="457182" indent="-457182" algn="l" defTabSz="2438361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bg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914362" indent="-571477" algn="l" defTabSz="2438361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bg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2pPr>
      <a:lvl3pPr marL="1462978" indent="-571477" algn="l" defTabSz="2438361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bg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3pPr>
      <a:lvl4pPr marL="2103032" indent="-571477" algn="l" defTabSz="2438361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bg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4pPr>
      <a:lvl5pPr marL="2651650" indent="-571477" algn="l" defTabSz="2438361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bg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5pPr>
      <a:lvl6pPr marL="6705487" indent="-609589" algn="l" defTabSz="243836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669" indent="-609589" algn="l" defTabSz="243836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3849" indent="-609589" algn="l" defTabSz="243836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028" indent="-609589" algn="l" defTabSz="243836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180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361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538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720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5899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079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258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438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276600" y="11984297"/>
            <a:ext cx="31547128" cy="468076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685800"/>
            <a:ext cx="7221195" cy="236219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9136" y="0"/>
            <a:ext cx="1679846" cy="34289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01" y="25628055"/>
            <a:ext cx="4952997" cy="1346744"/>
          </a:xfrm>
          <a:prstGeom prst="rect">
            <a:avLst/>
          </a:prstGeom>
        </p:spPr>
      </p:pic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9333077" y="304799"/>
            <a:ext cx="24152372" cy="3124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8265C9-6D47-4A6C-975A-4EADFDF98F84}"/>
              </a:ext>
            </a:extLst>
          </p:cNvPr>
          <p:cNvSpPr txBox="1"/>
          <p:nvPr userDrawn="1"/>
        </p:nvSpPr>
        <p:spPr>
          <a:xfrm rot="5400000">
            <a:off x="7515136" y="1266736"/>
            <a:ext cx="2362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>
                <a:solidFill>
                  <a:srgbClr val="FBC71A"/>
                </a:solidFill>
                <a:effectLst>
                  <a:outerShdw blurRad="50800" dist="38100" algn="l" rotWithShape="0">
                    <a:prstClr val="black">
                      <a:alpha val="90000"/>
                    </a:prstClr>
                  </a:outerShdw>
                </a:effectLst>
                <a:latin typeface="Franklin Gothic Demi" panose="020B0703020102020204" pitchFamily="34" charset="0"/>
              </a:rPr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423000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2" r:id="rId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/>
  <p:txStyles>
    <p:titleStyle>
      <a:lvl1pPr algn="ctr" defTabSz="2438361" rtl="0" eaLnBrk="1" latinLnBrk="0" hangingPunct="1">
        <a:lnSpc>
          <a:spcPts val="9500"/>
        </a:lnSpc>
        <a:spcBef>
          <a:spcPct val="0"/>
        </a:spcBef>
        <a:buNone/>
        <a:defRPr sz="9000" b="1" i="0" kern="1200" cap="all" baseline="0">
          <a:solidFill>
            <a:schemeClr val="tx1"/>
          </a:solidFill>
          <a:latin typeface="Franklin Gothic Demi" panose="020B0603020102020204" pitchFamily="34" charset="0"/>
          <a:ea typeface="Franklin Gothic Demi" panose="020B0603020102020204" pitchFamily="34" charset="0"/>
          <a:cs typeface="Franklin Gothic Demi" panose="020B0603020102020204" pitchFamily="34" charset="0"/>
        </a:defRPr>
      </a:lvl1pPr>
    </p:titleStyle>
    <p:bodyStyle>
      <a:lvl1pPr marL="457182" indent="-457182" algn="l" defTabSz="2438361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914362" indent="-571477" algn="l" defTabSz="2438361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2pPr>
      <a:lvl3pPr marL="1462978" indent="-571477" algn="l" defTabSz="2438361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3pPr>
      <a:lvl4pPr marL="2103032" indent="-571477" algn="l" defTabSz="2438361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4pPr>
      <a:lvl5pPr marL="2651650" indent="-571477" algn="l" defTabSz="2438361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5pPr>
      <a:lvl6pPr marL="6705487" indent="-609589" algn="l" defTabSz="243836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669" indent="-609589" algn="l" defTabSz="243836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3849" indent="-609589" algn="l" defTabSz="243836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028" indent="-609589" algn="l" defTabSz="2438361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180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361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538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720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5899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079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258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438" algn="l" defTabSz="24383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jpeg"/><Relationship Id="rId1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65441A5-8418-492D-833F-EF0B41335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56293" y="650262"/>
            <a:ext cx="18205107" cy="3124200"/>
          </a:xfrm>
        </p:spPr>
        <p:txBody>
          <a:bodyPr>
            <a:normAutofit/>
          </a:bodyPr>
          <a:lstStyle/>
          <a:p>
            <a:r>
              <a:rPr lang="en-US" err="1"/>
              <a:t>Onlyfactories</a:t>
            </a:r>
            <a:r>
              <a:rPr lang="en-US"/>
              <a:t> – Factory 4.0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08F5F3-4059-3E9E-BAB8-2C3E9B05F8D9}"/>
              </a:ext>
            </a:extLst>
          </p:cNvPr>
          <p:cNvSpPr txBox="1"/>
          <p:nvPr/>
        </p:nvSpPr>
        <p:spPr>
          <a:xfrm>
            <a:off x="16916400" y="13487400"/>
            <a:ext cx="2743200" cy="50536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6B38EC-C707-C4D0-16AC-829ADCDF4918}"/>
              </a:ext>
            </a:extLst>
          </p:cNvPr>
          <p:cNvSpPr txBox="1"/>
          <p:nvPr/>
        </p:nvSpPr>
        <p:spPr>
          <a:xfrm>
            <a:off x="17059275" y="13630275"/>
            <a:ext cx="2743200" cy="50536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0D9323-6B0F-C582-5F2A-3EC6756C6F8A}"/>
              </a:ext>
            </a:extLst>
          </p:cNvPr>
          <p:cNvSpPr txBox="1"/>
          <p:nvPr/>
        </p:nvSpPr>
        <p:spPr>
          <a:xfrm>
            <a:off x="17202150" y="13773150"/>
            <a:ext cx="2743200" cy="50536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805611-EE82-B7ED-BA36-41478161EC6C}"/>
              </a:ext>
            </a:extLst>
          </p:cNvPr>
          <p:cNvSpPr txBox="1"/>
          <p:nvPr/>
        </p:nvSpPr>
        <p:spPr>
          <a:xfrm>
            <a:off x="17345025" y="13916025"/>
            <a:ext cx="2743200" cy="50536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A01EEE-8D87-88E5-8360-6DB657E106DB}"/>
              </a:ext>
            </a:extLst>
          </p:cNvPr>
          <p:cNvSpPr txBox="1"/>
          <p:nvPr/>
        </p:nvSpPr>
        <p:spPr>
          <a:xfrm>
            <a:off x="17487900" y="14058900"/>
            <a:ext cx="2743200" cy="50536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71FB14-3217-3E33-8E0A-52808C7B40DC}"/>
              </a:ext>
            </a:extLst>
          </p:cNvPr>
          <p:cNvSpPr txBox="1"/>
          <p:nvPr/>
        </p:nvSpPr>
        <p:spPr>
          <a:xfrm>
            <a:off x="17630775" y="14201775"/>
            <a:ext cx="2743200" cy="50536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9AC33C9-5721-4E47-84BD-EA5A0C66D39E}"/>
              </a:ext>
            </a:extLst>
          </p:cNvPr>
          <p:cNvSpPr/>
          <p:nvPr/>
        </p:nvSpPr>
        <p:spPr>
          <a:xfrm>
            <a:off x="838200" y="3414485"/>
            <a:ext cx="8153400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>
                <a:solidFill>
                  <a:schemeClr val="tx1"/>
                </a:solidFill>
                <a:latin typeface="Franklin Gothic Book" panose="020B0503020102020204" pitchFamily="34" charset="0"/>
              </a:rPr>
              <a:t>OnlyFactoriesCDA.com</a:t>
            </a:r>
          </a:p>
        </p:txBody>
      </p:sp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7845187D-E05D-4142-9C64-B8218B7D7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894" y="831542"/>
            <a:ext cx="6407493" cy="37338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E2D8E82-BB2D-43F7-A734-5D2212B5F449}"/>
              </a:ext>
            </a:extLst>
          </p:cNvPr>
          <p:cNvSpPr txBox="1"/>
          <p:nvPr/>
        </p:nvSpPr>
        <p:spPr>
          <a:xfrm>
            <a:off x="15856293" y="3060542"/>
            <a:ext cx="182051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  <a:latin typeface="Franklin Gothic Book" panose="020B0503020102020204" pitchFamily="34" charset="0"/>
              </a:rPr>
              <a:t>Team CDA: </a:t>
            </a:r>
            <a:r>
              <a:rPr lang="en-US" sz="4000" b="1">
                <a:solidFill>
                  <a:schemeClr val="bg1"/>
                </a:solidFill>
                <a:latin typeface="Franklin Gothic Book" panose="020B0503020102020204" pitchFamily="34" charset="0"/>
              </a:rPr>
              <a:t>Keller Lawson, Justin Harris, Parker </a:t>
            </a:r>
            <a:r>
              <a:rPr lang="en-US" sz="40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Weisel</a:t>
            </a:r>
            <a:endParaRPr lang="en-US" sz="40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F1499B2-DD29-4B5F-BB6D-6F28CED15A79}"/>
              </a:ext>
            </a:extLst>
          </p:cNvPr>
          <p:cNvGrpSpPr/>
          <p:nvPr/>
        </p:nvGrpSpPr>
        <p:grpSpPr>
          <a:xfrm>
            <a:off x="838200" y="5584394"/>
            <a:ext cx="10282084" cy="5394960"/>
            <a:chOff x="838200" y="5618740"/>
            <a:chExt cx="10282084" cy="529034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8CB7524-126F-47E1-9639-AB7C7BF8F533}"/>
                </a:ext>
              </a:extLst>
            </p:cNvPr>
            <p:cNvSpPr/>
            <p:nvPr/>
          </p:nvSpPr>
          <p:spPr>
            <a:xfrm>
              <a:off x="838200" y="5618740"/>
              <a:ext cx="10259120" cy="9144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>
                  <a:solidFill>
                    <a:schemeClr val="tx1"/>
                  </a:solidFill>
                </a:rPr>
                <a:t>OBJECTIVE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975F72D-2F67-4BF2-94B3-2915865421AA}"/>
                </a:ext>
              </a:extLst>
            </p:cNvPr>
            <p:cNvSpPr txBox="1"/>
            <p:nvPr/>
          </p:nvSpPr>
          <p:spPr>
            <a:xfrm>
              <a:off x="847013" y="6507879"/>
              <a:ext cx="10273271" cy="440120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sz="4000" b="1">
                  <a:latin typeface="Franklin Gothic Book"/>
                  <a:ea typeface="+mn-lt"/>
                  <a:cs typeface="+mn-lt"/>
                </a:rPr>
                <a:t>The objective of the </a:t>
              </a:r>
              <a:r>
                <a:rPr lang="en-US" sz="4000" b="1" err="1">
                  <a:latin typeface="Franklin Gothic Book"/>
                  <a:ea typeface="+mn-lt"/>
                  <a:cs typeface="+mn-lt"/>
                </a:rPr>
                <a:t>OnlyFactories</a:t>
              </a:r>
              <a:r>
                <a:rPr lang="en-US" sz="4000" b="1">
                  <a:latin typeface="Franklin Gothic Book"/>
                  <a:ea typeface="+mn-lt"/>
                  <a:cs typeface="+mn-lt"/>
                </a:rPr>
                <a:t> project is to design and deploy a full-stack web application. It is fully hosted in the cloud as part of a full</a:t>
              </a:r>
              <a:endParaRPr lang="en-US">
                <a:latin typeface="Calibri" panose="020F0502020204030204"/>
                <a:ea typeface="+mn-lt"/>
                <a:cs typeface="+mn-lt"/>
              </a:endParaRPr>
            </a:p>
            <a:p>
              <a:pPr algn="ctr"/>
              <a:r>
                <a:rPr lang="en-US" sz="4000" b="1">
                  <a:latin typeface="Franklin Gothic Book"/>
                  <a:ea typeface="+mn-lt"/>
                  <a:cs typeface="+mn-lt"/>
                </a:rPr>
                <a:t>factory architecture that is secure, scalable,</a:t>
              </a:r>
              <a:endParaRPr lang="en-US" sz="8050">
                <a:latin typeface="Calibri" panose="020F0502020204030204"/>
                <a:ea typeface="+mn-lt"/>
                <a:cs typeface="+mn-lt"/>
              </a:endParaRPr>
            </a:p>
            <a:p>
              <a:pPr algn="ctr"/>
              <a:r>
                <a:rPr lang="en-US" sz="4000" b="1">
                  <a:latin typeface="Franklin Gothic Book"/>
                  <a:ea typeface="+mn-lt"/>
                  <a:cs typeface="+mn-lt"/>
                </a:rPr>
                <a:t>and enables customers to communicate</a:t>
              </a:r>
              <a:endParaRPr lang="en-US" sz="8050">
                <a:latin typeface="Calibri" panose="020F0502020204030204"/>
                <a:ea typeface="+mn-lt"/>
                <a:cs typeface="+mn-lt"/>
              </a:endParaRPr>
            </a:p>
            <a:p>
              <a:pPr algn="ctr"/>
              <a:r>
                <a:rPr lang="en-US" sz="4000" b="1">
                  <a:latin typeface="Franklin Gothic Book"/>
                  <a:ea typeface="+mn-lt"/>
                  <a:cs typeface="+mn-lt"/>
                </a:rPr>
                <a:t>directly with a factory. This design ensured that all key requirements of the client were met.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47F00E4-B1D4-4495-B164-F825F5DEE35C}"/>
              </a:ext>
            </a:extLst>
          </p:cNvPr>
          <p:cNvGrpSpPr/>
          <p:nvPr/>
        </p:nvGrpSpPr>
        <p:grpSpPr>
          <a:xfrm>
            <a:off x="24536400" y="18033077"/>
            <a:ext cx="11201400" cy="4024994"/>
            <a:chOff x="24612600" y="17216477"/>
            <a:chExt cx="11201400" cy="4024994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80D781C-572C-46ED-B4B7-CC235730B282}"/>
                </a:ext>
              </a:extLst>
            </p:cNvPr>
            <p:cNvSpPr/>
            <p:nvPr/>
          </p:nvSpPr>
          <p:spPr>
            <a:xfrm>
              <a:off x="24612600" y="17216477"/>
              <a:ext cx="11201400" cy="9144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>
                  <a:solidFill>
                    <a:schemeClr val="tx1"/>
                  </a:solidFill>
                </a:rPr>
                <a:t>CONCLUSION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CDEB4F7-061F-4D64-A758-9905C17A6A92}"/>
                </a:ext>
              </a:extLst>
            </p:cNvPr>
            <p:cNvSpPr txBox="1"/>
            <p:nvPr/>
          </p:nvSpPr>
          <p:spPr>
            <a:xfrm>
              <a:off x="24612600" y="18130876"/>
              <a:ext cx="11201400" cy="311059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>
                <a:lnSpc>
                  <a:spcPts val="4800"/>
                </a:lnSpc>
              </a:pPr>
              <a:r>
                <a:rPr lang="en-US" sz="3200">
                  <a:latin typeface="Franklin Gothic Book"/>
                </a:rPr>
                <a:t>Designing the architecture and developing </a:t>
              </a:r>
              <a:r>
                <a:rPr lang="en-US" sz="3200" err="1">
                  <a:latin typeface="Franklin Gothic Book"/>
                </a:rPr>
                <a:t>OnlyFactories</a:t>
              </a:r>
              <a:r>
                <a:rPr lang="en-US" sz="3200">
                  <a:latin typeface="Franklin Gothic Book"/>
                </a:rPr>
                <a:t> was a long process that ultimately ended up being a major success. We are able to successfully  control the factory located in Coeur d’Alene, ID from a web application completely hosted in the cloud at OnlyFactoriesCDA.com. </a:t>
              </a:r>
              <a:endParaRPr lang="en-US" sz="3200">
                <a:latin typeface="Franklin Gothic Book" panose="020B0503020102020204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ACD5FC79-7D97-4FA8-B905-EF71ECC79EEE}"/>
              </a:ext>
            </a:extLst>
          </p:cNvPr>
          <p:cNvSpPr/>
          <p:nvPr/>
        </p:nvSpPr>
        <p:spPr>
          <a:xfrm>
            <a:off x="762000" y="11363324"/>
            <a:ext cx="2308860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>
                <a:solidFill>
                  <a:schemeClr val="tx1"/>
                </a:solidFill>
              </a:rPr>
              <a:t>DESIGN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FEF3A1-2952-47BF-9661-E075FBA16151}"/>
              </a:ext>
            </a:extLst>
          </p:cNvPr>
          <p:cNvSpPr txBox="1"/>
          <p:nvPr/>
        </p:nvSpPr>
        <p:spPr>
          <a:xfrm>
            <a:off x="762000" y="12277722"/>
            <a:ext cx="23088600" cy="144475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32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163AE95-599E-4858-AA5C-0350BB2C8D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7" b="2354"/>
          <a:stretch/>
        </p:blipFill>
        <p:spPr>
          <a:xfrm>
            <a:off x="1946788" y="12277721"/>
            <a:ext cx="9173496" cy="10665629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E20A9873-72F1-4393-8B57-F06C6D95663B}"/>
              </a:ext>
            </a:extLst>
          </p:cNvPr>
          <p:cNvGrpSpPr/>
          <p:nvPr/>
        </p:nvGrpSpPr>
        <p:grpSpPr>
          <a:xfrm>
            <a:off x="27909688" y="5543581"/>
            <a:ext cx="8190061" cy="5365836"/>
            <a:chOff x="24612600" y="11363324"/>
            <a:chExt cx="11201400" cy="554234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527FEE5-8DF4-43AA-9A22-1D8A901C7213}"/>
                </a:ext>
              </a:extLst>
            </p:cNvPr>
            <p:cNvSpPr>
              <a:spLocks/>
            </p:cNvSpPr>
            <p:nvPr/>
          </p:nvSpPr>
          <p:spPr>
            <a:xfrm>
              <a:off x="24612600" y="11363324"/>
              <a:ext cx="11201400" cy="9144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>
                  <a:solidFill>
                    <a:schemeClr val="tx1"/>
                  </a:solidFill>
                </a:rPr>
                <a:t>FUTURE WORK</a:t>
              </a: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FC41DF0-042E-46F5-B972-DC0C58035342}"/>
                </a:ext>
              </a:extLst>
            </p:cNvPr>
            <p:cNvGrpSpPr/>
            <p:nvPr/>
          </p:nvGrpSpPr>
          <p:grpSpPr>
            <a:xfrm>
              <a:off x="24612600" y="12277721"/>
              <a:ext cx="11201400" cy="4627947"/>
              <a:chOff x="24612600" y="12277721"/>
              <a:chExt cx="11201400" cy="4627947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D4DBCAC-7D56-4E8A-9BF7-B1CFD4515B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4612600" y="12277721"/>
                <a:ext cx="11201400" cy="462794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3200"/>
              </a:p>
            </p:txBody>
          </p:sp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43A069DE-D832-484B-81A6-8EE9CA56D020}"/>
                  </a:ext>
                </a:extLst>
              </p:cNvPr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24906501" y="12350389"/>
                <a:ext cx="10412468" cy="4428623"/>
              </a:xfrm>
            </p:spPr>
            <p:txBody>
              <a:bodyPr/>
              <a:lstStyle/>
              <a:p>
                <a:r>
                  <a:rPr lang="en-US">
                    <a:solidFill>
                      <a:schemeClr val="tx1"/>
                    </a:solidFill>
                  </a:rPr>
                  <a:t>Mobile Development (Phone App, mobile web view)</a:t>
                </a:r>
              </a:p>
              <a:p>
                <a:r>
                  <a:rPr lang="en-US">
                    <a:solidFill>
                      <a:schemeClr val="tx1"/>
                    </a:solidFill>
                  </a:rPr>
                  <a:t>Full Browser Compatibility</a:t>
                </a:r>
              </a:p>
              <a:p>
                <a:r>
                  <a:rPr lang="fr-FR" err="1">
                    <a:solidFill>
                      <a:schemeClr val="tx1"/>
                    </a:solidFill>
                  </a:rPr>
                  <a:t>Aesthetics</a:t>
                </a:r>
                <a:r>
                  <a:rPr lang="fr-FR">
                    <a:solidFill>
                      <a:schemeClr val="tx1"/>
                    </a:solidFill>
                  </a:rPr>
                  <a:t> (</a:t>
                </a:r>
                <a:r>
                  <a:rPr lang="fr-FR" err="1">
                    <a:solidFill>
                      <a:schemeClr val="tx1"/>
                    </a:solidFill>
                  </a:rPr>
                  <a:t>graphics</a:t>
                </a:r>
                <a:r>
                  <a:rPr lang="fr-FR">
                    <a:solidFill>
                      <a:schemeClr val="tx1"/>
                    </a:solidFill>
                  </a:rPr>
                  <a:t>, </a:t>
                </a:r>
                <a:r>
                  <a:rPr lang="fr-FR" err="1">
                    <a:solidFill>
                      <a:schemeClr val="tx1"/>
                    </a:solidFill>
                  </a:rPr>
                  <a:t>dark</a:t>
                </a:r>
                <a:r>
                  <a:rPr lang="fr-FR">
                    <a:solidFill>
                      <a:schemeClr val="tx1"/>
                    </a:solidFill>
                  </a:rPr>
                  <a:t> mode, etc.)</a:t>
                </a:r>
              </a:p>
              <a:p>
                <a:r>
                  <a:rPr lang="en-US">
                    <a:solidFill>
                      <a:schemeClr val="tx1"/>
                    </a:solidFill>
                  </a:rPr>
                  <a:t>Support Additional Factories</a:t>
                </a:r>
              </a:p>
            </p:txBody>
          </p:sp>
        </p:grpSp>
      </p:grpSp>
      <p:pic>
        <p:nvPicPr>
          <p:cNvPr id="32" name="Picture 31" descr="Diagram&#10;&#10;Description automatically generated">
            <a:extLst>
              <a:ext uri="{FF2B5EF4-FFF2-40B4-BE49-F238E27FC236}">
                <a16:creationId xmlns:a16="http://schemas.microsoft.com/office/drawing/2014/main" id="{9FAD91E3-95BC-4722-A22D-389DD9AC25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2002" y="12628463"/>
            <a:ext cx="10439399" cy="8092412"/>
          </a:xfrm>
          <a:prstGeom prst="rect">
            <a:avLst/>
          </a:prstGeom>
        </p:spPr>
      </p:pic>
      <p:pic>
        <p:nvPicPr>
          <p:cNvPr id="34" name="Picture 33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E3C789B9-8A1A-41EA-BFA8-D253092BFF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2002" y="20924120"/>
            <a:ext cx="10444680" cy="5686800"/>
          </a:xfrm>
          <a:prstGeom prst="rect">
            <a:avLst/>
          </a:prstGeom>
        </p:spPr>
      </p:pic>
      <p:pic>
        <p:nvPicPr>
          <p:cNvPr id="23" name="Picture 22" descr="A picture containing text, person, standing, indoor&#10;&#10;Description automatically generated">
            <a:extLst>
              <a:ext uri="{FF2B5EF4-FFF2-40B4-BE49-F238E27FC236}">
                <a16:creationId xmlns:a16="http://schemas.microsoft.com/office/drawing/2014/main" id="{6BBFAF26-0B0C-47E8-B900-F6AA1967AF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8867" y="22431564"/>
            <a:ext cx="5623039" cy="4293678"/>
          </a:xfrm>
          <a:prstGeom prst="rect">
            <a:avLst/>
          </a:prstGeom>
          <a:ln w="57150">
            <a:solidFill>
              <a:schemeClr val="accent4"/>
            </a:solidFill>
          </a:ln>
        </p:spPr>
      </p:pic>
      <p:pic>
        <p:nvPicPr>
          <p:cNvPr id="33" name="Picture 32" descr="Timeline&#10;&#10;Description automatically generated">
            <a:extLst>
              <a:ext uri="{FF2B5EF4-FFF2-40B4-BE49-F238E27FC236}">
                <a16:creationId xmlns:a16="http://schemas.microsoft.com/office/drawing/2014/main" id="{FDFFD9E4-437A-4F18-AAF6-259B4643D0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623" y="23368995"/>
            <a:ext cx="6694271" cy="2930603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E17F8233-C33F-4B4C-A17A-A4EE4D9B15D1}"/>
              </a:ext>
            </a:extLst>
          </p:cNvPr>
          <p:cNvGrpSpPr/>
          <p:nvPr/>
        </p:nvGrpSpPr>
        <p:grpSpPr>
          <a:xfrm>
            <a:off x="11542033" y="5560018"/>
            <a:ext cx="7867650" cy="5394960"/>
            <a:chOff x="12801600" y="5593480"/>
            <a:chExt cx="11049000" cy="530351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C4917-1491-466D-A1E8-8DC7ABE5A7D3}"/>
                </a:ext>
              </a:extLst>
            </p:cNvPr>
            <p:cNvSpPr/>
            <p:nvPr/>
          </p:nvSpPr>
          <p:spPr>
            <a:xfrm>
              <a:off x="12801600" y="5593480"/>
              <a:ext cx="11049000" cy="9144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>
                  <a:solidFill>
                    <a:schemeClr val="tx1"/>
                  </a:solidFill>
                </a:rPr>
                <a:t>KEY REQUIREMENTS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40EB09A-EC20-43C8-8209-98178E666267}"/>
                </a:ext>
              </a:extLst>
            </p:cNvPr>
            <p:cNvSpPr txBox="1"/>
            <p:nvPr/>
          </p:nvSpPr>
          <p:spPr>
            <a:xfrm>
              <a:off x="12801600" y="6507878"/>
              <a:ext cx="11049000" cy="43891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US" sz="3200"/>
            </a:p>
          </p:txBody>
        </p:sp>
        <p:sp>
          <p:nvSpPr>
            <p:cNvPr id="49" name="Text Placeholder 3">
              <a:extLst>
                <a:ext uri="{FF2B5EF4-FFF2-40B4-BE49-F238E27FC236}">
                  <a16:creationId xmlns:a16="http://schemas.microsoft.com/office/drawing/2014/main" id="{E2C60BFC-0EA9-4B8A-A3CD-D0E5274FF6A7}"/>
                </a:ext>
              </a:extLst>
            </p:cNvPr>
            <p:cNvSpPr txBox="1">
              <a:spLocks/>
            </p:cNvSpPr>
            <p:nvPr/>
          </p:nvSpPr>
          <p:spPr>
            <a:xfrm>
              <a:off x="13224640" y="6711125"/>
              <a:ext cx="10412468" cy="3688189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marL="457182" indent="-457182" algn="l" defTabSz="2438361" rtl="0" eaLnBrk="1" latinLnBrk="0" hangingPunct="1">
                <a:lnSpc>
                  <a:spcPts val="5300"/>
                </a:lnSpc>
                <a:spcBef>
                  <a:spcPts val="0"/>
                </a:spcBef>
                <a:spcAft>
                  <a:spcPts val="2500"/>
                </a:spcAft>
                <a:buClr>
                  <a:schemeClr val="accent3"/>
                </a:buClr>
                <a:buSzPct val="120000"/>
                <a:buFontTx/>
                <a:buBlip>
                  <a:blip r:embed="rId8"/>
                </a:buBlip>
                <a:defRPr sz="3300" b="0" i="0" kern="1200">
                  <a:solidFill>
                    <a:schemeClr val="bg1"/>
                  </a:solidFill>
                  <a:latin typeface="Franklin Gothic Book" panose="020B0503020102020204" pitchFamily="34" charset="0"/>
                  <a:ea typeface="Franklin Gothic Book" panose="020B0503020102020204" pitchFamily="34" charset="0"/>
                  <a:cs typeface="Franklin Gothic Book" panose="020B0503020102020204" pitchFamily="34" charset="0"/>
                </a:defRPr>
              </a:lvl1pPr>
              <a:lvl2pPr marL="914362" indent="-571477" algn="l" defTabSz="2438361" rtl="0" eaLnBrk="1" latinLnBrk="0" hangingPunct="1">
                <a:lnSpc>
                  <a:spcPts val="5300"/>
                </a:lnSpc>
                <a:spcBef>
                  <a:spcPts val="0"/>
                </a:spcBef>
                <a:spcAft>
                  <a:spcPts val="2500"/>
                </a:spcAft>
                <a:buClr>
                  <a:schemeClr val="accent3"/>
                </a:buClr>
                <a:buSzPct val="120000"/>
                <a:buFont typeface="Wingdings" charset="2"/>
                <a:buChar char="§"/>
                <a:defRPr sz="3300" b="0" i="0" kern="1200">
                  <a:solidFill>
                    <a:schemeClr val="bg1"/>
                  </a:solidFill>
                  <a:latin typeface="Franklin Gothic Book" panose="020B0503020102020204" pitchFamily="34" charset="0"/>
                  <a:ea typeface="Franklin Gothic Book" panose="020B0503020102020204" pitchFamily="34" charset="0"/>
                  <a:cs typeface="Franklin Gothic Book" panose="020B0503020102020204" pitchFamily="34" charset="0"/>
                </a:defRPr>
              </a:lvl2pPr>
              <a:lvl3pPr marL="1462978" indent="-571477" algn="l" defTabSz="2438361" rtl="0" eaLnBrk="1" latinLnBrk="0" hangingPunct="1">
                <a:lnSpc>
                  <a:spcPts val="5300"/>
                </a:lnSpc>
                <a:spcBef>
                  <a:spcPts val="0"/>
                </a:spcBef>
                <a:spcAft>
                  <a:spcPts val="2500"/>
                </a:spcAft>
                <a:buClr>
                  <a:schemeClr val="accent3"/>
                </a:buClr>
                <a:buSzPct val="120000"/>
                <a:buFont typeface="Wingdings" charset="2"/>
                <a:buChar char="§"/>
                <a:defRPr sz="3300" b="0" i="0" kern="1200">
                  <a:solidFill>
                    <a:schemeClr val="bg1"/>
                  </a:solidFill>
                  <a:latin typeface="Franklin Gothic Book" panose="020B0503020102020204" pitchFamily="34" charset="0"/>
                  <a:ea typeface="Franklin Gothic Book" panose="020B0503020102020204" pitchFamily="34" charset="0"/>
                  <a:cs typeface="Franklin Gothic Book" panose="020B0503020102020204" pitchFamily="34" charset="0"/>
                </a:defRPr>
              </a:lvl3pPr>
              <a:lvl4pPr marL="2103032" indent="-571477" algn="l" defTabSz="2438361" rtl="0" eaLnBrk="1" latinLnBrk="0" hangingPunct="1">
                <a:lnSpc>
                  <a:spcPts val="5300"/>
                </a:lnSpc>
                <a:spcBef>
                  <a:spcPts val="0"/>
                </a:spcBef>
                <a:spcAft>
                  <a:spcPts val="2500"/>
                </a:spcAft>
                <a:buClr>
                  <a:schemeClr val="accent3"/>
                </a:buClr>
                <a:buSzPct val="120000"/>
                <a:buFont typeface="Wingdings" charset="2"/>
                <a:buChar char="§"/>
                <a:defRPr sz="3300" b="0" i="0" kern="1200">
                  <a:solidFill>
                    <a:schemeClr val="bg1"/>
                  </a:solidFill>
                  <a:latin typeface="Franklin Gothic Book" panose="020B0503020102020204" pitchFamily="34" charset="0"/>
                  <a:ea typeface="Franklin Gothic Book" panose="020B0503020102020204" pitchFamily="34" charset="0"/>
                  <a:cs typeface="Franklin Gothic Book" panose="020B0503020102020204" pitchFamily="34" charset="0"/>
                </a:defRPr>
              </a:lvl4pPr>
              <a:lvl5pPr marL="2651650" indent="-571477" algn="l" defTabSz="2438361" rtl="0" eaLnBrk="1" latinLnBrk="0" hangingPunct="1">
                <a:lnSpc>
                  <a:spcPts val="5300"/>
                </a:lnSpc>
                <a:spcBef>
                  <a:spcPts val="0"/>
                </a:spcBef>
                <a:spcAft>
                  <a:spcPts val="2500"/>
                </a:spcAft>
                <a:buClr>
                  <a:schemeClr val="accent3"/>
                </a:buClr>
                <a:buSzPct val="120000"/>
                <a:buFont typeface="Wingdings" charset="2"/>
                <a:buChar char="§"/>
                <a:defRPr sz="3300" b="0" i="0" kern="1200">
                  <a:solidFill>
                    <a:schemeClr val="bg1"/>
                  </a:solidFill>
                  <a:latin typeface="Franklin Gothic Book" panose="020B0503020102020204" pitchFamily="34" charset="0"/>
                  <a:ea typeface="Franklin Gothic Book" panose="020B0503020102020204" pitchFamily="34" charset="0"/>
                  <a:cs typeface="Franklin Gothic Book" panose="020B0503020102020204" pitchFamily="34" charset="0"/>
                </a:defRPr>
              </a:lvl5pPr>
              <a:lvl6pPr marL="6705487" indent="-609589" algn="l" defTabSz="2438361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924669" indent="-609589" algn="l" defTabSz="2438361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9143849" indent="-609589" algn="l" defTabSz="2438361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0363028" indent="-609589" algn="l" defTabSz="2438361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6565" indent="-456565">
                <a:lnSpc>
                  <a:spcPct val="100000"/>
                </a:lnSpc>
              </a:pPr>
              <a:r>
                <a:rPr lang="en-US">
                  <a:solidFill>
                    <a:schemeClr val="tx1"/>
                  </a:solidFill>
                  <a:latin typeface="Franklin Gothic Book"/>
                </a:rPr>
                <a:t>All services must be hosted 100% in the cloud.</a:t>
              </a:r>
              <a:endParaRPr lang="en-US"/>
            </a:p>
            <a:p>
              <a:pPr marL="456565" indent="-456565">
                <a:lnSpc>
                  <a:spcPct val="100000"/>
                </a:lnSpc>
              </a:pPr>
              <a:r>
                <a:rPr lang="en-US">
                  <a:solidFill>
                    <a:schemeClr val="tx1"/>
                  </a:solidFill>
                  <a:latin typeface="Franklin Gothic Book"/>
                </a:rPr>
                <a:t>Front end web page must use a modern web framework.</a:t>
              </a:r>
              <a:endParaRPr lang="en-US">
                <a:solidFill>
                  <a:schemeClr val="tx1"/>
                </a:solidFill>
              </a:endParaRPr>
            </a:p>
            <a:p>
              <a:pPr marL="456565" indent="-456565">
                <a:lnSpc>
                  <a:spcPct val="100000"/>
                </a:lnSpc>
              </a:pPr>
              <a:r>
                <a:rPr lang="en-US">
                  <a:solidFill>
                    <a:schemeClr val="tx1"/>
                  </a:solidFill>
                  <a:latin typeface="Franklin Gothic Book"/>
                </a:rPr>
                <a:t>Orders must be able to be tracked live with a webcam.</a:t>
              </a:r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7F424642-7A1C-450E-8C05-1D6F5690D352}"/>
              </a:ext>
            </a:extLst>
          </p:cNvPr>
          <p:cNvSpPr txBox="1"/>
          <p:nvPr/>
        </p:nvSpPr>
        <p:spPr>
          <a:xfrm>
            <a:off x="16748760" y="3659962"/>
            <a:ext cx="17343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  <a:latin typeface="Franklin Gothic Book" panose="020B0503020102020204" pitchFamily="34" charset="0"/>
              </a:rPr>
              <a:t>Sponsor: </a:t>
            </a:r>
            <a:r>
              <a:rPr lang="en-US" sz="4000" b="1">
                <a:solidFill>
                  <a:schemeClr val="bg1"/>
                </a:solidFill>
                <a:latin typeface="Franklin Gothic Book" panose="020B0503020102020204" pitchFamily="34" charset="0"/>
              </a:rPr>
              <a:t>Industrial Robotics Program, U of I Coeur d’Alene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C3E4B51-26D3-40E1-9EA3-249E12BCD4F8}"/>
              </a:ext>
            </a:extLst>
          </p:cNvPr>
          <p:cNvSpPr txBox="1"/>
          <p:nvPr/>
        </p:nvSpPr>
        <p:spPr>
          <a:xfrm>
            <a:off x="13516394" y="4252768"/>
            <a:ext cx="17343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  <a:latin typeface="Franklin Gothic Book" panose="020B0503020102020204" pitchFamily="34" charset="0"/>
              </a:rPr>
              <a:t>Faculty Advisor: </a:t>
            </a:r>
            <a:r>
              <a:rPr lang="en-US" sz="4000" b="1">
                <a:solidFill>
                  <a:schemeClr val="bg1"/>
                </a:solidFill>
                <a:latin typeface="Franklin Gothic Book" panose="020B0503020102020204" pitchFamily="34" charset="0"/>
              </a:rPr>
              <a:t>John </a:t>
            </a:r>
            <a:r>
              <a:rPr lang="en-US" sz="40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Shovic</a:t>
            </a:r>
            <a:endParaRPr lang="en-US" sz="40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4848DF0-B909-4A64-9C7A-831D58DD8BD3}"/>
              </a:ext>
            </a:extLst>
          </p:cNvPr>
          <p:cNvGrpSpPr/>
          <p:nvPr/>
        </p:nvGrpSpPr>
        <p:grpSpPr>
          <a:xfrm>
            <a:off x="19831431" y="5539510"/>
            <a:ext cx="7589520" cy="5394960"/>
            <a:chOff x="28298754" y="5563101"/>
            <a:chExt cx="7589520" cy="5231007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21F0546-038B-4953-A0BF-AAF1F93C1315}"/>
                </a:ext>
              </a:extLst>
            </p:cNvPr>
            <p:cNvSpPr txBox="1"/>
            <p:nvPr/>
          </p:nvSpPr>
          <p:spPr>
            <a:xfrm>
              <a:off x="28308300" y="6269793"/>
              <a:ext cx="7549842" cy="452431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endParaRPr lang="en-US" sz="3200">
                <a:cs typeface="Calibri"/>
              </a:endParaRPr>
            </a:p>
            <a:p>
              <a:pPr algn="ctr"/>
              <a:endParaRPr lang="en-US" sz="3200">
                <a:cs typeface="Calibri"/>
              </a:endParaRPr>
            </a:p>
            <a:p>
              <a:pPr algn="ctr"/>
              <a:endParaRPr lang="en-US" sz="3200">
                <a:cs typeface="Calibri"/>
              </a:endParaRPr>
            </a:p>
            <a:p>
              <a:pPr algn="ctr"/>
              <a:endParaRPr lang="en-US" sz="3200">
                <a:cs typeface="Calibri"/>
              </a:endParaRPr>
            </a:p>
            <a:p>
              <a:pPr algn="ctr"/>
              <a:endParaRPr lang="en-US" sz="3200">
                <a:cs typeface="Calibri"/>
              </a:endParaRPr>
            </a:p>
            <a:p>
              <a:pPr algn="ctr"/>
              <a:endParaRPr lang="en-US" sz="3200">
                <a:cs typeface="Calibri"/>
              </a:endParaRPr>
            </a:p>
            <a:p>
              <a:pPr algn="ctr"/>
              <a:endParaRPr lang="en-US" sz="3200">
                <a:cs typeface="Calibri"/>
              </a:endParaRPr>
            </a:p>
            <a:p>
              <a:pPr algn="ctr"/>
              <a:endParaRPr lang="en-US" sz="3200">
                <a:cs typeface="Calibri"/>
              </a:endParaRPr>
            </a:p>
            <a:p>
              <a:pPr algn="ctr"/>
              <a:endParaRPr lang="en-US" sz="3200">
                <a:cs typeface="Calibri"/>
              </a:endParaRPr>
            </a:p>
          </p:txBody>
        </p:sp>
        <p:pic>
          <p:nvPicPr>
            <p:cNvPr id="22" name="Picture 32" descr="Icon&#10;&#10;Description automatically generated">
              <a:extLst>
                <a:ext uri="{FF2B5EF4-FFF2-40B4-BE49-F238E27FC236}">
                  <a16:creationId xmlns:a16="http://schemas.microsoft.com/office/drawing/2014/main" id="{B8766B54-D118-E2AF-8181-B67C108638A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8469848" y="6624736"/>
              <a:ext cx="2389564" cy="2339046"/>
            </a:xfrm>
            <a:prstGeom prst="rect">
              <a:avLst/>
            </a:prstGeom>
          </p:spPr>
        </p:pic>
        <p:pic>
          <p:nvPicPr>
            <p:cNvPr id="35" name="Picture 35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17E09EBC-A9D7-351E-BAE3-0712EA6FF3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3414980" y="6601191"/>
              <a:ext cx="2143125" cy="2143125"/>
            </a:xfrm>
            <a:prstGeom prst="rect">
              <a:avLst/>
            </a:prstGeom>
          </p:spPr>
        </p:pic>
        <p:pic>
          <p:nvPicPr>
            <p:cNvPr id="37" name="Picture 37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7D8DC900-378F-25BD-4090-BE0ADE79E9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3104509" y="9184428"/>
              <a:ext cx="2743200" cy="1371600"/>
            </a:xfrm>
            <a:prstGeom prst="rect">
              <a:avLst/>
            </a:prstGeom>
          </p:spPr>
        </p:pic>
        <p:pic>
          <p:nvPicPr>
            <p:cNvPr id="38" name="Picture 38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B07D5D2A-B455-1C44-4AB6-DE6C3EF44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8530605" y="9510744"/>
              <a:ext cx="2313786" cy="1199759"/>
            </a:xfrm>
            <a:prstGeom prst="rect">
              <a:avLst/>
            </a:prstGeom>
          </p:spPr>
        </p:pic>
        <p:pic>
          <p:nvPicPr>
            <p:cNvPr id="39" name="Picture 39" descr="Logo, company name&#10;&#10;Description automatically generated">
              <a:extLst>
                <a:ext uri="{FF2B5EF4-FFF2-40B4-BE49-F238E27FC236}">
                  <a16:creationId xmlns:a16="http://schemas.microsoft.com/office/drawing/2014/main" id="{5D8F8A4F-12F6-2C74-FA17-6094B2ADCB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1332875" y="6861584"/>
              <a:ext cx="1856166" cy="1713290"/>
            </a:xfrm>
            <a:prstGeom prst="rect">
              <a:avLst/>
            </a:prstGeom>
          </p:spPr>
        </p:pic>
        <p:pic>
          <p:nvPicPr>
            <p:cNvPr id="40" name="Picture 40" descr="Icon&#10;&#10;Description automatically generated">
              <a:extLst>
                <a:ext uri="{FF2B5EF4-FFF2-40B4-BE49-F238E27FC236}">
                  <a16:creationId xmlns:a16="http://schemas.microsoft.com/office/drawing/2014/main" id="{85B5D847-B18F-72E5-A4BE-1FE75B76F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1363260" y="8940641"/>
              <a:ext cx="1766703" cy="1829813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3620B00-5C0C-4FB0-9643-0E41F79C4873}"/>
                </a:ext>
              </a:extLst>
            </p:cNvPr>
            <p:cNvSpPr/>
            <p:nvPr/>
          </p:nvSpPr>
          <p:spPr>
            <a:xfrm>
              <a:off x="28298754" y="5563101"/>
              <a:ext cx="7589520" cy="9144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>
                  <a:solidFill>
                    <a:schemeClr val="tx1"/>
                  </a:solidFill>
                </a:rPr>
                <a:t>TECH STACK</a:t>
              </a:r>
            </a:p>
          </p:txBody>
        </p:sp>
      </p:grpSp>
      <p:pic>
        <p:nvPicPr>
          <p:cNvPr id="36" name="Picture 3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06915772-EA91-424C-BA38-93CB52B10C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52318" y="11363324"/>
            <a:ext cx="9879177" cy="6327275"/>
          </a:xfrm>
          <a:prstGeom prst="rect">
            <a:avLst/>
          </a:prstGeom>
          <a:ln w="57150">
            <a:solidFill>
              <a:srgbClr val="F1B300"/>
            </a:solidFill>
          </a:ln>
        </p:spPr>
      </p:pic>
    </p:spTree>
    <p:extLst>
      <p:ext uri="{BB962C8B-B14F-4D97-AF65-F5344CB8AC3E}">
        <p14:creationId xmlns:p14="http://schemas.microsoft.com/office/powerpoint/2010/main" val="3940982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Text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D9F6D8B2-D99C-4B6D-949F-2672C446428A}" vid="{17F7768D-F243-4C50-955C-86A3792253CC}"/>
    </a:ext>
  </a:extLst>
</a:theme>
</file>

<file path=ppt/theme/theme2.xml><?xml version="1.0" encoding="utf-8"?>
<a:theme xmlns:a="http://schemas.openxmlformats.org/drawingml/2006/main" name="2_Text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D9F6D8B2-D99C-4B6D-949F-2672C446428A}" vid="{807C2652-B5C7-4438-96D5-255828667251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B73237C6E4FCD469523D69CB5899970" ma:contentTypeVersion="13" ma:contentTypeDescription="Create a new document." ma:contentTypeScope="" ma:versionID="740f46caee07e5885e90abdd6ef48209">
  <xsd:schema xmlns:xsd="http://www.w3.org/2001/XMLSchema" xmlns:xs="http://www.w3.org/2001/XMLSchema" xmlns:p="http://schemas.microsoft.com/office/2006/metadata/properties" xmlns:ns2="63e71b78-e89c-4638-aa83-387ddd56115b" xmlns:ns3="e3845b7c-7398-49f6-be84-365b24d5cf1e" targetNamespace="http://schemas.microsoft.com/office/2006/metadata/properties" ma:root="true" ma:fieldsID="47e2dbf533c66fdf30c65a933e57b903" ns2:_="" ns3:_="">
    <xsd:import namespace="63e71b78-e89c-4638-aa83-387ddd56115b"/>
    <xsd:import namespace="e3845b7c-7398-49f6-be84-365b24d5cf1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ServiceOCR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e71b78-e89c-4638-aa83-387ddd56115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845b7c-7398-49f6-be84-365b24d5cf1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F55623E-2AF0-4386-91E1-1F5EE83BDC7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2ABB20A-E3AC-4D89-8681-3FEBF252A24C}">
  <ds:schemaRefs>
    <ds:schemaRef ds:uri="63e71b78-e89c-4638-aa83-387ddd56115b"/>
    <ds:schemaRef ds:uri="e3845b7c-7398-49f6-be84-365b24d5cf1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743F8DA-2598-45CB-BEDC-A0AB16BEEDB7}">
  <ds:schemaRefs>
    <ds:schemaRef ds:uri="63e71b78-e89c-4638-aa83-387ddd56115b"/>
    <ds:schemaRef ds:uri="e3845b7c-7398-49f6-be84-365b24d5cf1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expo-poster-templates-dark</Template>
  <Application>Microsoft Office PowerPoint</Application>
  <PresentationFormat>Custom</PresentationFormat>
  <Slides>1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1_Text Slides</vt:lpstr>
      <vt:lpstr>2_Text Slides</vt:lpstr>
      <vt:lpstr>Onlyfactories – Factory 4.0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Turner, Alexiss (alexisst@uidaho.edu)</dc:creator>
  <cp:revision>1</cp:revision>
  <dcterms:created xsi:type="dcterms:W3CDTF">2022-04-06T19:18:52Z</dcterms:created>
  <dcterms:modified xsi:type="dcterms:W3CDTF">2022-04-23T02:33:14Z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0x010100CB73237C6E4FCD469523D69CB5899970</vt:lpwstr>
  </property>
</Properties>
</file>

<file path=docProps/thumbnail.jpeg>
</file>